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B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1" autoAdjust="0"/>
    <p:restoredTop sz="94660"/>
  </p:normalViewPr>
  <p:slideViewPr>
    <p:cSldViewPr snapToGrid="0">
      <p:cViewPr>
        <p:scale>
          <a:sx n="50" d="100"/>
          <a:sy n="50" d="100"/>
        </p:scale>
        <p:origin x="36" y="-2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51EA56-9BE8-45A4-89B9-BE673662862D}"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8622A-29D9-4082-B050-45E78C4EE0DB}" type="slidenum">
              <a:rPr lang="en-US" smtClean="0"/>
              <a:t>‹#›</a:t>
            </a:fld>
            <a:endParaRPr lang="en-US"/>
          </a:p>
        </p:txBody>
      </p:sp>
    </p:spTree>
    <p:extLst>
      <p:ext uri="{BB962C8B-B14F-4D97-AF65-F5344CB8AC3E}">
        <p14:creationId xmlns:p14="http://schemas.microsoft.com/office/powerpoint/2010/main" val="2055029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51EA56-9BE8-45A4-89B9-BE673662862D}"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8622A-29D9-4082-B050-45E78C4EE0DB}" type="slidenum">
              <a:rPr lang="en-US" smtClean="0"/>
              <a:t>‹#›</a:t>
            </a:fld>
            <a:endParaRPr lang="en-US"/>
          </a:p>
        </p:txBody>
      </p:sp>
    </p:spTree>
    <p:extLst>
      <p:ext uri="{BB962C8B-B14F-4D97-AF65-F5344CB8AC3E}">
        <p14:creationId xmlns:p14="http://schemas.microsoft.com/office/powerpoint/2010/main" val="1572332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51EA56-9BE8-45A4-89B9-BE673662862D}"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8622A-29D9-4082-B050-45E78C4EE0DB}" type="slidenum">
              <a:rPr lang="en-US" smtClean="0"/>
              <a:t>‹#›</a:t>
            </a:fld>
            <a:endParaRPr lang="en-US"/>
          </a:p>
        </p:txBody>
      </p:sp>
    </p:spTree>
    <p:extLst>
      <p:ext uri="{BB962C8B-B14F-4D97-AF65-F5344CB8AC3E}">
        <p14:creationId xmlns:p14="http://schemas.microsoft.com/office/powerpoint/2010/main" val="3940188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51EA56-9BE8-45A4-89B9-BE673662862D}"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8622A-29D9-4082-B050-45E78C4EE0DB}" type="slidenum">
              <a:rPr lang="en-US" smtClean="0"/>
              <a:t>‹#›</a:t>
            </a:fld>
            <a:endParaRPr lang="en-US"/>
          </a:p>
        </p:txBody>
      </p:sp>
    </p:spTree>
    <p:extLst>
      <p:ext uri="{BB962C8B-B14F-4D97-AF65-F5344CB8AC3E}">
        <p14:creationId xmlns:p14="http://schemas.microsoft.com/office/powerpoint/2010/main" val="110100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51EA56-9BE8-45A4-89B9-BE673662862D}"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8622A-29D9-4082-B050-45E78C4EE0DB}" type="slidenum">
              <a:rPr lang="en-US" smtClean="0"/>
              <a:t>‹#›</a:t>
            </a:fld>
            <a:endParaRPr lang="en-US"/>
          </a:p>
        </p:txBody>
      </p:sp>
    </p:spTree>
    <p:extLst>
      <p:ext uri="{BB962C8B-B14F-4D97-AF65-F5344CB8AC3E}">
        <p14:creationId xmlns:p14="http://schemas.microsoft.com/office/powerpoint/2010/main" val="251850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51EA56-9BE8-45A4-89B9-BE673662862D}" type="datetimeFigureOut">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8622A-29D9-4082-B050-45E78C4EE0DB}" type="slidenum">
              <a:rPr lang="en-US" smtClean="0"/>
              <a:t>‹#›</a:t>
            </a:fld>
            <a:endParaRPr lang="en-US"/>
          </a:p>
        </p:txBody>
      </p:sp>
    </p:spTree>
    <p:extLst>
      <p:ext uri="{BB962C8B-B14F-4D97-AF65-F5344CB8AC3E}">
        <p14:creationId xmlns:p14="http://schemas.microsoft.com/office/powerpoint/2010/main" val="2555507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51EA56-9BE8-45A4-89B9-BE673662862D}" type="datetimeFigureOut">
              <a:rPr lang="en-US" smtClean="0"/>
              <a:t>6/10/2021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C8622A-29D9-4082-B050-45E78C4EE0DB}" type="slidenum">
              <a:rPr lang="en-US" smtClean="0"/>
              <a:t>‹#›</a:t>
            </a:fld>
            <a:endParaRPr lang="en-US"/>
          </a:p>
        </p:txBody>
      </p:sp>
    </p:spTree>
    <p:extLst>
      <p:ext uri="{BB962C8B-B14F-4D97-AF65-F5344CB8AC3E}">
        <p14:creationId xmlns:p14="http://schemas.microsoft.com/office/powerpoint/2010/main" val="3815393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51EA56-9BE8-45A4-89B9-BE673662862D}" type="datetimeFigureOut">
              <a:rPr lang="en-US" smtClean="0"/>
              <a:t>6/10/2021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C8622A-29D9-4082-B050-45E78C4EE0DB}" type="slidenum">
              <a:rPr lang="en-US" smtClean="0"/>
              <a:t>‹#›</a:t>
            </a:fld>
            <a:endParaRPr lang="en-US"/>
          </a:p>
        </p:txBody>
      </p:sp>
    </p:spTree>
    <p:extLst>
      <p:ext uri="{BB962C8B-B14F-4D97-AF65-F5344CB8AC3E}">
        <p14:creationId xmlns:p14="http://schemas.microsoft.com/office/powerpoint/2010/main" val="2633603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51EA56-9BE8-45A4-89B9-BE673662862D}" type="datetimeFigureOut">
              <a:rPr lang="en-US" smtClean="0"/>
              <a:t>6/10/2021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C8622A-29D9-4082-B050-45E78C4EE0DB}" type="slidenum">
              <a:rPr lang="en-US" smtClean="0"/>
              <a:t>‹#›</a:t>
            </a:fld>
            <a:endParaRPr lang="en-US"/>
          </a:p>
        </p:txBody>
      </p:sp>
    </p:spTree>
    <p:extLst>
      <p:ext uri="{BB962C8B-B14F-4D97-AF65-F5344CB8AC3E}">
        <p14:creationId xmlns:p14="http://schemas.microsoft.com/office/powerpoint/2010/main" val="4167342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9051EA56-9BE8-45A4-89B9-BE673662862D}" type="datetimeFigureOut">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8622A-29D9-4082-B050-45E78C4EE0DB}" type="slidenum">
              <a:rPr lang="en-US" smtClean="0"/>
              <a:t>‹#›</a:t>
            </a:fld>
            <a:endParaRPr lang="en-US"/>
          </a:p>
        </p:txBody>
      </p:sp>
    </p:spTree>
    <p:extLst>
      <p:ext uri="{BB962C8B-B14F-4D97-AF65-F5344CB8AC3E}">
        <p14:creationId xmlns:p14="http://schemas.microsoft.com/office/powerpoint/2010/main" val="3589761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9051EA56-9BE8-45A4-89B9-BE673662862D}" type="datetimeFigureOut">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8622A-29D9-4082-B050-45E78C4EE0DB}" type="slidenum">
              <a:rPr lang="en-US" smtClean="0"/>
              <a:t>‹#›</a:t>
            </a:fld>
            <a:endParaRPr lang="en-US"/>
          </a:p>
        </p:txBody>
      </p:sp>
    </p:spTree>
    <p:extLst>
      <p:ext uri="{BB962C8B-B14F-4D97-AF65-F5344CB8AC3E}">
        <p14:creationId xmlns:p14="http://schemas.microsoft.com/office/powerpoint/2010/main" val="799176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9051EA56-9BE8-45A4-89B9-BE673662862D}" type="datetimeFigureOut">
              <a:rPr lang="en-US" smtClean="0"/>
              <a:t>6/10/2021</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A1C8622A-29D9-4082-B050-45E78C4EE0DB}" type="slidenum">
              <a:rPr lang="en-US" smtClean="0"/>
              <a:t>‹#›</a:t>
            </a:fld>
            <a:endParaRPr lang="en-US"/>
          </a:p>
        </p:txBody>
      </p:sp>
    </p:spTree>
    <p:extLst>
      <p:ext uri="{BB962C8B-B14F-4D97-AF65-F5344CB8AC3E}">
        <p14:creationId xmlns:p14="http://schemas.microsoft.com/office/powerpoint/2010/main" val="3460529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onors@semo.edu"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5"/>
          <p:cNvSpPr>
            <a:spLocks noChangeAspect="1" noChangeArrowheads="1"/>
          </p:cNvSpPr>
          <p:nvPr/>
        </p:nvSpPr>
        <p:spPr bwMode="auto">
          <a:xfrm>
            <a:off x="732693" y="6123424"/>
            <a:ext cx="9706708" cy="8194431"/>
          </a:xfrm>
          <a:prstGeom prst="rect">
            <a:avLst/>
          </a:prstGeom>
          <a:solidFill>
            <a:srgbClr val="DCDBFB"/>
          </a:solidFill>
          <a:ln w="28575">
            <a:solidFill>
              <a:srgbClr val="333333">
                <a:alpha val="94000"/>
              </a:srgbClr>
            </a:solidFill>
            <a:miter lim="800000"/>
            <a:headEnd/>
            <a:tailEnd/>
          </a:ln>
          <a:effectLst>
            <a:outerShdw blurRad="165100" dist="76200" dir="11579944" algn="ctr" rotWithShape="0">
              <a:srgbClr val="8E8E8E">
                <a:alpha val="88000"/>
              </a:srgbClr>
            </a:outerShdw>
          </a:effectLst>
        </p:spPr>
        <p:txBody>
          <a:bodyPr wrap="none" lIns="0" tIns="0" rIns="0" bIns="0" anchor="ctr"/>
          <a:lstStyle/>
          <a:p>
            <a:pPr>
              <a:defRPr/>
            </a:pPr>
            <a:endParaRPr lang="en-US" sz="2215" dirty="0"/>
          </a:p>
        </p:txBody>
      </p:sp>
      <p:sp>
        <p:nvSpPr>
          <p:cNvPr id="8" name="Rectangle 43"/>
          <p:cNvSpPr>
            <a:spLocks noChangeArrowheads="1"/>
          </p:cNvSpPr>
          <p:nvPr/>
        </p:nvSpPr>
        <p:spPr bwMode="auto">
          <a:xfrm>
            <a:off x="732693" y="6123424"/>
            <a:ext cx="9706708" cy="1040423"/>
          </a:xfrm>
          <a:prstGeom prst="rect">
            <a:avLst/>
          </a:prstGeom>
          <a:gradFill rotWithShape="1">
            <a:gsLst>
              <a:gs pos="0">
                <a:srgbClr val="800000"/>
              </a:gs>
              <a:gs pos="100000">
                <a:srgbClr val="FF0000"/>
              </a:gs>
            </a:gsLst>
            <a:lin ang="5400000" scaled="1"/>
          </a:gradFill>
          <a:ln w="19050">
            <a:solidFill>
              <a:srgbClr val="333333"/>
            </a:solidFill>
            <a:miter lim="800000"/>
            <a:headEnd/>
            <a:tailEnd/>
          </a:ln>
        </p:spPr>
        <p:txBody>
          <a:bodyPr wrap="none" lIns="0" tIns="0" rIns="0" bIns="0" anchor="ctr"/>
          <a:lstStyle>
            <a:lvl1pPr>
              <a:defRPr sz="2400">
                <a:solidFill>
                  <a:schemeClr val="tx1"/>
                </a:solidFill>
                <a:latin typeface="Arial" charset="0"/>
                <a:ea typeface="ＭＳ Ｐゴシック" pitchFamily="96" charset="-128"/>
              </a:defRPr>
            </a:lvl1pPr>
            <a:lvl2pPr marL="742950" indent="-285750">
              <a:defRPr sz="2400">
                <a:solidFill>
                  <a:schemeClr val="tx1"/>
                </a:solidFill>
                <a:latin typeface="Arial" charset="0"/>
                <a:ea typeface="ＭＳ Ｐゴシック" pitchFamily="96" charset="-128"/>
              </a:defRPr>
            </a:lvl2pPr>
            <a:lvl3pPr marL="1143000" indent="-228600">
              <a:defRPr sz="2400">
                <a:solidFill>
                  <a:schemeClr val="tx1"/>
                </a:solidFill>
                <a:latin typeface="Arial" charset="0"/>
                <a:ea typeface="ＭＳ Ｐゴシック" pitchFamily="96" charset="-128"/>
              </a:defRPr>
            </a:lvl3pPr>
            <a:lvl4pPr marL="1600200" indent="-228600">
              <a:defRPr sz="2400">
                <a:solidFill>
                  <a:schemeClr val="tx1"/>
                </a:solidFill>
                <a:latin typeface="Arial" charset="0"/>
                <a:ea typeface="ＭＳ Ｐゴシック" pitchFamily="96" charset="-128"/>
              </a:defRPr>
            </a:lvl4pPr>
            <a:lvl5pPr marL="2057400" indent="-228600">
              <a:defRPr sz="2400">
                <a:solidFill>
                  <a:schemeClr val="tx1"/>
                </a:solidFill>
                <a:latin typeface="Arial" charset="0"/>
                <a:ea typeface="ＭＳ Ｐゴシック" pitchFamily="9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9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9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9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96" charset="-128"/>
              </a:defRPr>
            </a:lvl9pPr>
          </a:lstStyle>
          <a:p>
            <a:endParaRPr lang="en-US" altLang="en-US" sz="2215" dirty="0"/>
          </a:p>
        </p:txBody>
      </p:sp>
      <p:sp>
        <p:nvSpPr>
          <p:cNvPr id="9" name="Text Box 44"/>
          <p:cNvSpPr txBox="1">
            <a:spLocks noChangeArrowheads="1"/>
          </p:cNvSpPr>
          <p:nvPr/>
        </p:nvSpPr>
        <p:spPr bwMode="auto">
          <a:xfrm>
            <a:off x="943708" y="6264101"/>
            <a:ext cx="9425354" cy="625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4597400">
              <a:spcBef>
                <a:spcPct val="20000"/>
              </a:spcBef>
              <a:buChar char="•"/>
              <a:defRPr sz="16100">
                <a:solidFill>
                  <a:schemeClr val="tx1"/>
                </a:solidFill>
                <a:latin typeface="Arial" charset="0"/>
                <a:ea typeface="ＭＳ Ｐゴシック" pitchFamily="96" charset="-128"/>
              </a:defRPr>
            </a:lvl1pPr>
            <a:lvl2pPr marL="2298700" indent="-1436688" defTabSz="4597400">
              <a:spcBef>
                <a:spcPct val="20000"/>
              </a:spcBef>
              <a:buChar char="–"/>
              <a:defRPr sz="14100">
                <a:solidFill>
                  <a:schemeClr val="tx1"/>
                </a:solidFill>
                <a:latin typeface="Arial" charset="0"/>
                <a:ea typeface="ＭＳ Ｐゴシック" pitchFamily="96" charset="-128"/>
              </a:defRPr>
            </a:lvl2pPr>
            <a:lvl3pPr marL="4597400" indent="-1150938" defTabSz="4597400">
              <a:spcBef>
                <a:spcPct val="20000"/>
              </a:spcBef>
              <a:buChar char="•"/>
              <a:defRPr sz="12100">
                <a:solidFill>
                  <a:schemeClr val="tx1"/>
                </a:solidFill>
                <a:latin typeface="Arial" charset="0"/>
                <a:ea typeface="ＭＳ Ｐゴシック" pitchFamily="96" charset="-128"/>
              </a:defRPr>
            </a:lvl3pPr>
            <a:lvl4pPr marL="6897688" indent="-1149350" defTabSz="4597400">
              <a:spcBef>
                <a:spcPct val="20000"/>
              </a:spcBef>
              <a:buChar char="–"/>
              <a:defRPr sz="10100">
                <a:solidFill>
                  <a:schemeClr val="tx1"/>
                </a:solidFill>
                <a:latin typeface="Arial" charset="0"/>
                <a:ea typeface="ＭＳ Ｐゴシック" pitchFamily="96" charset="-128"/>
              </a:defRPr>
            </a:lvl4pPr>
            <a:lvl5pPr marL="9196388" indent="-1149350" defTabSz="4597400">
              <a:spcBef>
                <a:spcPct val="20000"/>
              </a:spcBef>
              <a:buChar char="»"/>
              <a:defRPr sz="10100">
                <a:solidFill>
                  <a:schemeClr val="tx1"/>
                </a:solidFill>
                <a:latin typeface="Arial" charset="0"/>
                <a:ea typeface="ＭＳ Ｐゴシック" pitchFamily="96" charset="-128"/>
              </a:defRPr>
            </a:lvl5pPr>
            <a:lvl6pPr marL="96535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6pPr>
            <a:lvl7pPr marL="101107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7pPr>
            <a:lvl8pPr marL="105679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8pPr>
            <a:lvl9pPr marL="110251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9pPr>
          </a:lstStyle>
          <a:p>
            <a:pPr algn="ctr">
              <a:spcBef>
                <a:spcPct val="50000"/>
              </a:spcBef>
              <a:buFontTx/>
              <a:buNone/>
            </a:pPr>
            <a:r>
              <a:rPr lang="en-US" altLang="en-US" sz="4062" b="1" dirty="0">
                <a:solidFill>
                  <a:schemeClr val="bg1"/>
                </a:solidFill>
                <a:latin typeface="Georgia" pitchFamily="18" charset="0"/>
              </a:rPr>
              <a:t>Section Heading</a:t>
            </a:r>
          </a:p>
        </p:txBody>
      </p:sp>
      <p:sp>
        <p:nvSpPr>
          <p:cNvPr id="10" name="Rectangle 30"/>
          <p:cNvSpPr>
            <a:spLocks noChangeAspect="1" noChangeArrowheads="1"/>
          </p:cNvSpPr>
          <p:nvPr/>
        </p:nvSpPr>
        <p:spPr bwMode="auto">
          <a:xfrm>
            <a:off x="732693" y="608623"/>
            <a:ext cx="42342078" cy="4923692"/>
          </a:xfrm>
          <a:prstGeom prst="rect">
            <a:avLst/>
          </a:prstGeom>
          <a:gradFill rotWithShape="1">
            <a:gsLst>
              <a:gs pos="0">
                <a:srgbClr val="800000">
                  <a:alpha val="92000"/>
                </a:srgbClr>
              </a:gs>
              <a:gs pos="100000">
                <a:srgbClr val="FF0000"/>
              </a:gs>
            </a:gsLst>
            <a:lin ang="5400000" scaled="1"/>
          </a:gradFill>
          <a:ln w="28575">
            <a:solidFill>
              <a:srgbClr val="333333">
                <a:alpha val="94000"/>
              </a:srgbClr>
            </a:solidFill>
            <a:miter lim="800000"/>
            <a:headEnd/>
            <a:tailEnd/>
          </a:ln>
          <a:effectLst>
            <a:outerShdw blurRad="165100" dist="76200" dir="11579944" algn="ctr" rotWithShape="0">
              <a:srgbClr val="8E8E8E">
                <a:alpha val="88000"/>
              </a:srgbClr>
            </a:outerShdw>
          </a:effectLst>
        </p:spPr>
        <p:txBody>
          <a:bodyPr wrap="none" lIns="0" tIns="0" rIns="0" bIns="0" anchor="ctr"/>
          <a:lstStyle/>
          <a:p>
            <a:pPr>
              <a:defRPr/>
            </a:pPr>
            <a:endParaRPr lang="en-US" sz="2215" dirty="0"/>
          </a:p>
        </p:txBody>
      </p:sp>
      <p:sp>
        <p:nvSpPr>
          <p:cNvPr id="11" name="Rectangle 31"/>
          <p:cNvSpPr>
            <a:spLocks noChangeArrowheads="1"/>
          </p:cNvSpPr>
          <p:nvPr/>
        </p:nvSpPr>
        <p:spPr bwMode="auto">
          <a:xfrm>
            <a:off x="6049109" y="24181"/>
            <a:ext cx="32215015" cy="3798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defTabSz="23118763">
              <a:defRPr sz="2400">
                <a:solidFill>
                  <a:schemeClr val="tx1"/>
                </a:solidFill>
                <a:latin typeface="Arial" charset="0"/>
                <a:ea typeface="ＭＳ Ｐゴシック" pitchFamily="96" charset="-128"/>
              </a:defRPr>
            </a:lvl1pPr>
            <a:lvl2pPr marL="742950" indent="-285750" defTabSz="23118763">
              <a:defRPr sz="2400">
                <a:solidFill>
                  <a:schemeClr val="tx1"/>
                </a:solidFill>
                <a:latin typeface="Arial" charset="0"/>
                <a:ea typeface="ＭＳ Ｐゴシック" pitchFamily="96" charset="-128"/>
              </a:defRPr>
            </a:lvl2pPr>
            <a:lvl3pPr marL="1143000" indent="-228600" defTabSz="23118763">
              <a:defRPr sz="2400">
                <a:solidFill>
                  <a:schemeClr val="tx1"/>
                </a:solidFill>
                <a:latin typeface="Arial" charset="0"/>
                <a:ea typeface="ＭＳ Ｐゴシック" pitchFamily="96" charset="-128"/>
              </a:defRPr>
            </a:lvl3pPr>
            <a:lvl4pPr marL="1600200" indent="-228600" defTabSz="23118763">
              <a:defRPr sz="2400">
                <a:solidFill>
                  <a:schemeClr val="tx1"/>
                </a:solidFill>
                <a:latin typeface="Arial" charset="0"/>
                <a:ea typeface="ＭＳ Ｐゴシック" pitchFamily="96" charset="-128"/>
              </a:defRPr>
            </a:lvl4pPr>
            <a:lvl5pPr marL="2057400" indent="-228600" defTabSz="23118763">
              <a:defRPr sz="2400">
                <a:solidFill>
                  <a:schemeClr val="tx1"/>
                </a:solidFill>
                <a:latin typeface="Arial" charset="0"/>
                <a:ea typeface="ＭＳ Ｐゴシック" pitchFamily="96" charset="-128"/>
              </a:defRPr>
            </a:lvl5pPr>
            <a:lvl6pPr marL="2514600" indent="-228600" defTabSz="23118763" eaLnBrk="0" fontAlgn="base" hangingPunct="0">
              <a:spcBef>
                <a:spcPct val="0"/>
              </a:spcBef>
              <a:spcAft>
                <a:spcPct val="0"/>
              </a:spcAft>
              <a:defRPr sz="2400">
                <a:solidFill>
                  <a:schemeClr val="tx1"/>
                </a:solidFill>
                <a:latin typeface="Arial" charset="0"/>
                <a:ea typeface="ＭＳ Ｐゴシック" pitchFamily="96" charset="-128"/>
              </a:defRPr>
            </a:lvl6pPr>
            <a:lvl7pPr marL="2971800" indent="-228600" defTabSz="23118763" eaLnBrk="0" fontAlgn="base" hangingPunct="0">
              <a:spcBef>
                <a:spcPct val="0"/>
              </a:spcBef>
              <a:spcAft>
                <a:spcPct val="0"/>
              </a:spcAft>
              <a:defRPr sz="2400">
                <a:solidFill>
                  <a:schemeClr val="tx1"/>
                </a:solidFill>
                <a:latin typeface="Arial" charset="0"/>
                <a:ea typeface="ＭＳ Ｐゴシック" pitchFamily="96" charset="-128"/>
              </a:defRPr>
            </a:lvl7pPr>
            <a:lvl8pPr marL="3429000" indent="-228600" defTabSz="23118763" eaLnBrk="0" fontAlgn="base" hangingPunct="0">
              <a:spcBef>
                <a:spcPct val="0"/>
              </a:spcBef>
              <a:spcAft>
                <a:spcPct val="0"/>
              </a:spcAft>
              <a:defRPr sz="2400">
                <a:solidFill>
                  <a:schemeClr val="tx1"/>
                </a:solidFill>
                <a:latin typeface="Arial" charset="0"/>
                <a:ea typeface="ＭＳ Ｐゴシック" pitchFamily="96" charset="-128"/>
              </a:defRPr>
            </a:lvl8pPr>
            <a:lvl9pPr marL="3886200" indent="-228600" defTabSz="23118763" eaLnBrk="0" fontAlgn="base" hangingPunct="0">
              <a:spcBef>
                <a:spcPct val="0"/>
              </a:spcBef>
              <a:spcAft>
                <a:spcPct val="0"/>
              </a:spcAft>
              <a:defRPr sz="2400">
                <a:solidFill>
                  <a:schemeClr val="tx1"/>
                </a:solidFill>
                <a:latin typeface="Arial" charset="0"/>
                <a:ea typeface="ＭＳ Ｐゴシック" pitchFamily="96" charset="-128"/>
              </a:defRPr>
            </a:lvl9pPr>
          </a:lstStyle>
          <a:p>
            <a:pPr algn="ctr" eaLnBrk="1" hangingPunct="1"/>
            <a:r>
              <a:rPr lang="en-US" altLang="en-US" sz="14400" dirty="0">
                <a:solidFill>
                  <a:schemeClr val="bg1"/>
                </a:solidFill>
                <a:latin typeface="Times New Roman" pitchFamily="18" charset="0"/>
                <a:cs typeface="Times New Roman" pitchFamily="18" charset="0"/>
              </a:rPr>
              <a:t>Student Research Conference Poster Title</a:t>
            </a:r>
            <a:endParaRPr lang="es-ES_tradnl" altLang="en-US" sz="14400" dirty="0">
              <a:solidFill>
                <a:schemeClr val="bg1"/>
              </a:solidFill>
              <a:latin typeface="Georgia" pitchFamily="18" charset="0"/>
            </a:endParaRPr>
          </a:p>
        </p:txBody>
      </p:sp>
      <p:sp>
        <p:nvSpPr>
          <p:cNvPr id="12" name="Rectangle 33"/>
          <p:cNvSpPr>
            <a:spLocks noChangeArrowheads="1"/>
          </p:cNvSpPr>
          <p:nvPr/>
        </p:nvSpPr>
        <p:spPr bwMode="auto">
          <a:xfrm>
            <a:off x="9073662" y="2926863"/>
            <a:ext cx="26165908" cy="13496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marL="13490575" indent="-13490575" defTabSz="23118763">
              <a:spcBef>
                <a:spcPct val="20000"/>
              </a:spcBef>
              <a:buChar char="•"/>
              <a:defRPr sz="16100">
                <a:solidFill>
                  <a:schemeClr val="tx1"/>
                </a:solidFill>
                <a:latin typeface="Arial" charset="0"/>
                <a:ea typeface="ＭＳ Ｐゴシック" pitchFamily="96" charset="-128"/>
              </a:defRPr>
            </a:lvl1pPr>
            <a:lvl2pPr marL="23118763" indent="-11560175" defTabSz="23118763">
              <a:spcBef>
                <a:spcPct val="20000"/>
              </a:spcBef>
              <a:buChar char="–"/>
              <a:defRPr sz="14100">
                <a:solidFill>
                  <a:schemeClr val="tx1"/>
                </a:solidFill>
                <a:latin typeface="Arial" charset="0"/>
                <a:ea typeface="ＭＳ Ｐゴシック" pitchFamily="96" charset="-128"/>
              </a:defRPr>
            </a:lvl2pPr>
            <a:lvl3pPr marL="32753300" indent="-9634538" defTabSz="23118763">
              <a:spcBef>
                <a:spcPct val="20000"/>
              </a:spcBef>
              <a:buChar char="•"/>
              <a:defRPr sz="12100">
                <a:solidFill>
                  <a:schemeClr val="tx1"/>
                </a:solidFill>
                <a:latin typeface="Arial" charset="0"/>
                <a:ea typeface="ＭＳ Ｐゴシック" pitchFamily="96" charset="-128"/>
              </a:defRPr>
            </a:lvl3pPr>
            <a:lvl4pPr marL="43354625" indent="-8669338" defTabSz="23118763">
              <a:spcBef>
                <a:spcPct val="20000"/>
              </a:spcBef>
              <a:buChar char="–"/>
              <a:defRPr sz="10100">
                <a:solidFill>
                  <a:schemeClr val="tx1"/>
                </a:solidFill>
                <a:latin typeface="Arial" charset="0"/>
                <a:ea typeface="ＭＳ Ｐゴシック" pitchFamily="96" charset="-128"/>
              </a:defRPr>
            </a:lvl4pPr>
            <a:lvl5pPr marL="10345738" indent="-1149350" defTabSz="23118763">
              <a:spcBef>
                <a:spcPct val="20000"/>
              </a:spcBef>
              <a:buChar char="»"/>
              <a:defRPr sz="10100">
                <a:solidFill>
                  <a:schemeClr val="tx1"/>
                </a:solidFill>
                <a:latin typeface="Arial" charset="0"/>
                <a:ea typeface="ＭＳ Ｐゴシック" pitchFamily="96" charset="-128"/>
              </a:defRPr>
            </a:lvl5pPr>
            <a:lvl6pPr marL="10802938" indent="-1149350" defTabSz="23118763" eaLnBrk="0" fontAlgn="base" hangingPunct="0">
              <a:spcBef>
                <a:spcPct val="20000"/>
              </a:spcBef>
              <a:spcAft>
                <a:spcPct val="0"/>
              </a:spcAft>
              <a:buChar char="»"/>
              <a:defRPr sz="10100">
                <a:solidFill>
                  <a:schemeClr val="tx1"/>
                </a:solidFill>
                <a:latin typeface="Arial" charset="0"/>
                <a:ea typeface="ＭＳ Ｐゴシック" pitchFamily="96" charset="-128"/>
              </a:defRPr>
            </a:lvl6pPr>
            <a:lvl7pPr marL="11260138" indent="-1149350" defTabSz="23118763" eaLnBrk="0" fontAlgn="base" hangingPunct="0">
              <a:spcBef>
                <a:spcPct val="20000"/>
              </a:spcBef>
              <a:spcAft>
                <a:spcPct val="0"/>
              </a:spcAft>
              <a:buChar char="»"/>
              <a:defRPr sz="10100">
                <a:solidFill>
                  <a:schemeClr val="tx1"/>
                </a:solidFill>
                <a:latin typeface="Arial" charset="0"/>
                <a:ea typeface="ＭＳ Ｐゴシック" pitchFamily="96" charset="-128"/>
              </a:defRPr>
            </a:lvl7pPr>
            <a:lvl8pPr marL="11717338" indent="-1149350" defTabSz="23118763" eaLnBrk="0" fontAlgn="base" hangingPunct="0">
              <a:spcBef>
                <a:spcPct val="20000"/>
              </a:spcBef>
              <a:spcAft>
                <a:spcPct val="0"/>
              </a:spcAft>
              <a:buChar char="»"/>
              <a:defRPr sz="10100">
                <a:solidFill>
                  <a:schemeClr val="tx1"/>
                </a:solidFill>
                <a:latin typeface="Arial" charset="0"/>
                <a:ea typeface="ＭＳ Ｐゴシック" pitchFamily="96" charset="-128"/>
              </a:defRPr>
            </a:lvl8pPr>
            <a:lvl9pPr marL="12174538" indent="-1149350" defTabSz="23118763" eaLnBrk="0" fontAlgn="base" hangingPunct="0">
              <a:spcBef>
                <a:spcPct val="20000"/>
              </a:spcBef>
              <a:spcAft>
                <a:spcPct val="0"/>
              </a:spcAft>
              <a:buChar char="»"/>
              <a:defRPr sz="10100">
                <a:solidFill>
                  <a:schemeClr val="tx1"/>
                </a:solidFill>
                <a:latin typeface="Arial" charset="0"/>
                <a:ea typeface="ＭＳ Ｐゴシック" pitchFamily="96" charset="-128"/>
              </a:defRPr>
            </a:lvl9pPr>
          </a:lstStyle>
          <a:p>
            <a:pPr algn="ctr" eaLnBrk="1" hangingPunct="1">
              <a:buFontTx/>
              <a:buNone/>
            </a:pPr>
            <a:r>
              <a:rPr lang="en-US" altLang="en-US" sz="7200" dirty="0">
                <a:solidFill>
                  <a:schemeClr val="bg1"/>
                </a:solidFill>
                <a:latin typeface="Times New Roman" pitchFamily="18" charset="0"/>
                <a:cs typeface="Times New Roman" pitchFamily="18" charset="0"/>
              </a:rPr>
              <a:t>Author 1, Author 2, Author 3</a:t>
            </a:r>
            <a:endParaRPr lang="es-ES_tradnl" altLang="en-US" sz="7200" dirty="0">
              <a:solidFill>
                <a:schemeClr val="bg1"/>
              </a:solidFill>
              <a:latin typeface="Georgia" pitchFamily="18" charset="0"/>
            </a:endParaRPr>
          </a:p>
        </p:txBody>
      </p:sp>
      <p:sp>
        <p:nvSpPr>
          <p:cNvPr id="13" name="Text Box 218"/>
          <p:cNvSpPr txBox="1">
            <a:spLocks noChangeArrowheads="1"/>
          </p:cNvSpPr>
          <p:nvPr/>
        </p:nvSpPr>
        <p:spPr bwMode="auto">
          <a:xfrm>
            <a:off x="13329139" y="4225886"/>
            <a:ext cx="17654954" cy="102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Arial" charset="0"/>
                <a:ea typeface="ＭＳ Ｐゴシック" pitchFamily="96" charset="-128"/>
              </a:defRPr>
            </a:lvl1pPr>
            <a:lvl2pPr marL="742950" indent="-285750">
              <a:defRPr sz="2400">
                <a:solidFill>
                  <a:schemeClr val="tx1"/>
                </a:solidFill>
                <a:latin typeface="Arial" charset="0"/>
                <a:ea typeface="ＭＳ Ｐゴシック" pitchFamily="96" charset="-128"/>
              </a:defRPr>
            </a:lvl2pPr>
            <a:lvl3pPr marL="1143000" indent="-228600">
              <a:defRPr sz="2400">
                <a:solidFill>
                  <a:schemeClr val="tx1"/>
                </a:solidFill>
                <a:latin typeface="Arial" charset="0"/>
                <a:ea typeface="ＭＳ Ｐゴシック" pitchFamily="96" charset="-128"/>
              </a:defRPr>
            </a:lvl3pPr>
            <a:lvl4pPr marL="1600200" indent="-228600">
              <a:defRPr sz="2400">
                <a:solidFill>
                  <a:schemeClr val="tx1"/>
                </a:solidFill>
                <a:latin typeface="Arial" charset="0"/>
                <a:ea typeface="ＭＳ Ｐゴシック" pitchFamily="96" charset="-128"/>
              </a:defRPr>
            </a:lvl4pPr>
            <a:lvl5pPr marL="2057400" indent="-228600">
              <a:defRPr sz="2400">
                <a:solidFill>
                  <a:schemeClr val="tx1"/>
                </a:solidFill>
                <a:latin typeface="Arial" charset="0"/>
                <a:ea typeface="ＭＳ Ｐゴシック" pitchFamily="9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9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9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9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96" charset="-128"/>
              </a:defRPr>
            </a:lvl9pPr>
          </a:lstStyle>
          <a:p>
            <a:pPr algn="ctr" eaLnBrk="1" hangingPunct="1"/>
            <a:r>
              <a:rPr lang="es-PR" altLang="en-US" sz="3323" dirty="0">
                <a:solidFill>
                  <a:schemeClr val="bg1"/>
                </a:solidFill>
                <a:latin typeface="Georgia" pitchFamily="18" charset="0"/>
              </a:rPr>
              <a:t>Southeast Missouri State University </a:t>
            </a:r>
          </a:p>
          <a:p>
            <a:pPr algn="ctr" eaLnBrk="1" hangingPunct="1"/>
            <a:r>
              <a:rPr lang="es-PR" altLang="en-US" sz="3323" dirty="0">
                <a:solidFill>
                  <a:schemeClr val="bg1"/>
                </a:solidFill>
                <a:latin typeface="Georgia" pitchFamily="18" charset="0"/>
              </a:rPr>
              <a:t>One University Plaza, Cape Girardeau, Missouri  63701</a:t>
            </a:r>
          </a:p>
        </p:txBody>
      </p:sp>
      <p:pic>
        <p:nvPicPr>
          <p:cNvPr id="14" name="Picture 4"/>
          <p:cNvPicPr>
            <a:picLocks noChangeAspect="1"/>
          </p:cNvPicPr>
          <p:nvPr/>
        </p:nvPicPr>
        <p:blipFill>
          <a:blip r:embed="rId2">
            <a:extLst>
              <a:ext uri="{28A0092B-C50C-407E-A947-70E740481C1C}">
                <a14:useLocalDpi xmlns:a14="http://schemas.microsoft.com/office/drawing/2010/main" val="0"/>
              </a:ext>
            </a:extLst>
          </a:blip>
          <a:srcRect b="42078"/>
          <a:stretch>
            <a:fillRect/>
          </a:stretch>
        </p:blipFill>
        <p:spPr bwMode="auto">
          <a:xfrm>
            <a:off x="732693" y="1200082"/>
            <a:ext cx="17581686" cy="4004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194"/>
          <p:cNvSpPr txBox="1">
            <a:spLocks noChangeArrowheads="1"/>
          </p:cNvSpPr>
          <p:nvPr/>
        </p:nvSpPr>
        <p:spPr bwMode="auto">
          <a:xfrm>
            <a:off x="1154724" y="7429571"/>
            <a:ext cx="8862646" cy="6647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Arial" charset="0"/>
                <a:ea typeface="ＭＳ Ｐゴシック" pitchFamily="96" charset="-128"/>
              </a:defRPr>
            </a:lvl1pPr>
            <a:lvl2pPr marL="742950" indent="-285750">
              <a:defRPr sz="2400">
                <a:solidFill>
                  <a:schemeClr val="tx1"/>
                </a:solidFill>
                <a:latin typeface="Arial" charset="0"/>
                <a:ea typeface="ＭＳ Ｐゴシック" pitchFamily="96" charset="-128"/>
              </a:defRPr>
            </a:lvl2pPr>
            <a:lvl3pPr marL="1143000" indent="-228600">
              <a:defRPr sz="2400">
                <a:solidFill>
                  <a:schemeClr val="tx1"/>
                </a:solidFill>
                <a:latin typeface="Arial" charset="0"/>
                <a:ea typeface="ＭＳ Ｐゴシック" pitchFamily="96" charset="-128"/>
              </a:defRPr>
            </a:lvl3pPr>
            <a:lvl4pPr marL="1600200" indent="-228600">
              <a:defRPr sz="2400">
                <a:solidFill>
                  <a:schemeClr val="tx1"/>
                </a:solidFill>
                <a:latin typeface="Arial" charset="0"/>
                <a:ea typeface="ＭＳ Ｐゴシック" pitchFamily="96" charset="-128"/>
              </a:defRPr>
            </a:lvl4pPr>
            <a:lvl5pPr marL="2057400" indent="-228600">
              <a:defRPr sz="2400">
                <a:solidFill>
                  <a:schemeClr val="tx1"/>
                </a:solidFill>
                <a:latin typeface="Arial" charset="0"/>
                <a:ea typeface="ＭＳ Ｐゴシック" pitchFamily="9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9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9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9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96" charset="-128"/>
              </a:defRPr>
            </a:lvl9pPr>
          </a:lstStyle>
          <a:p>
            <a:pPr algn="just">
              <a:spcBef>
                <a:spcPts val="0"/>
              </a:spcBef>
              <a:defRPr/>
            </a:pPr>
            <a:r>
              <a:rPr lang="en-US" sz="3600" dirty="0">
                <a:latin typeface="Georgia" panose="02040502050405020303" pitchFamily="18" charset="0"/>
                <a:cs typeface="Times New Roman" panose="02020603050405020304" pitchFamily="18" charset="0"/>
              </a:rPr>
              <a:t>This is just one example of how you might put together your poster. This template was created for you. Feel free to use it. </a:t>
            </a:r>
          </a:p>
          <a:p>
            <a:pPr algn="just">
              <a:spcBef>
                <a:spcPts val="0"/>
              </a:spcBef>
              <a:defRPr/>
            </a:pPr>
            <a:endParaRPr lang="en-US" sz="3600" dirty="0">
              <a:latin typeface="Georgia" panose="02040502050405020303" pitchFamily="18" charset="0"/>
              <a:cs typeface="Times New Roman" panose="02020603050405020304" pitchFamily="18" charset="0"/>
            </a:endParaRPr>
          </a:p>
          <a:p>
            <a:pPr algn="just">
              <a:spcBef>
                <a:spcPts val="0"/>
              </a:spcBef>
              <a:defRPr/>
            </a:pPr>
            <a:r>
              <a:rPr lang="en-US" sz="3600" dirty="0">
                <a:latin typeface="Georgia" panose="02040502050405020303" pitchFamily="18" charset="0"/>
                <a:cs typeface="Times New Roman" panose="02020603050405020304" pitchFamily="18" charset="0"/>
              </a:rPr>
              <a:t>Or to make your own, </a:t>
            </a:r>
          </a:p>
          <a:p>
            <a:pPr marL="571500" indent="-571500" algn="just">
              <a:spcBef>
                <a:spcPts val="0"/>
              </a:spcBef>
              <a:buFont typeface="Arial" panose="020B0604020202020204" pitchFamily="34" charset="0"/>
              <a:buChar char="•"/>
              <a:defRPr/>
            </a:pPr>
            <a:r>
              <a:rPr lang="en-US" sz="3600" dirty="0">
                <a:latin typeface="Georgia" panose="02040502050405020303" pitchFamily="18" charset="0"/>
                <a:cs typeface="Times New Roman" panose="02020603050405020304" pitchFamily="18" charset="0"/>
              </a:rPr>
              <a:t>Create a new Microsoft PowerPoint slide</a:t>
            </a:r>
          </a:p>
          <a:p>
            <a:pPr marL="571500" indent="-571500" algn="just">
              <a:spcBef>
                <a:spcPts val="0"/>
              </a:spcBef>
              <a:buFont typeface="Arial" panose="020B0604020202020204" pitchFamily="34" charset="0"/>
              <a:buChar char="•"/>
              <a:defRPr/>
            </a:pPr>
            <a:r>
              <a:rPr lang="en-US" sz="3600" dirty="0">
                <a:latin typeface="Georgia" panose="02040502050405020303" pitchFamily="18" charset="0"/>
                <a:cs typeface="Times New Roman" panose="02020603050405020304" pitchFamily="18" charset="0"/>
              </a:rPr>
              <a:t>Click on the Design tab at the top</a:t>
            </a:r>
          </a:p>
          <a:p>
            <a:pPr marL="571500" indent="-571500" algn="just">
              <a:spcBef>
                <a:spcPts val="0"/>
              </a:spcBef>
              <a:buFont typeface="Arial" panose="020B0604020202020204" pitchFamily="34" charset="0"/>
              <a:buChar char="•"/>
              <a:defRPr/>
            </a:pPr>
            <a:r>
              <a:rPr lang="en-US" sz="3600" dirty="0">
                <a:latin typeface="Georgia" panose="02040502050405020303" pitchFamily="18" charset="0"/>
                <a:cs typeface="Times New Roman" panose="02020603050405020304" pitchFamily="18" charset="0"/>
              </a:rPr>
              <a:t>Select Slide Size </a:t>
            </a:r>
            <a:r>
              <a:rPr lang="en-US" sz="3600" dirty="0">
                <a:latin typeface="Georgia" panose="02040502050405020303" pitchFamily="18" charset="0"/>
                <a:cs typeface="Times New Roman" panose="02020603050405020304" pitchFamily="18" charset="0"/>
                <a:sym typeface="Wingdings" panose="05000000000000000000" pitchFamily="2" charset="2"/>
              </a:rPr>
              <a:t> Custom Slide Size</a:t>
            </a:r>
          </a:p>
          <a:p>
            <a:pPr marL="571500" indent="-571500" algn="just">
              <a:spcBef>
                <a:spcPts val="0"/>
              </a:spcBef>
              <a:buFont typeface="Arial" panose="020B0604020202020204" pitchFamily="34" charset="0"/>
              <a:buChar char="•"/>
              <a:defRPr/>
            </a:pPr>
            <a:r>
              <a:rPr lang="en-US" sz="3600" dirty="0">
                <a:latin typeface="Georgia" panose="02040502050405020303" pitchFamily="18" charset="0"/>
                <a:cs typeface="Times New Roman" panose="02020603050405020304" pitchFamily="18" charset="0"/>
                <a:sym typeface="Wingdings" panose="05000000000000000000" pitchFamily="2" charset="2"/>
              </a:rPr>
              <a:t>Enter width 48” and height 36”</a:t>
            </a:r>
          </a:p>
          <a:p>
            <a:pPr marL="571500" indent="-571500" algn="just">
              <a:spcBef>
                <a:spcPts val="0"/>
              </a:spcBef>
              <a:buFont typeface="Arial" panose="020B0604020202020204" pitchFamily="34" charset="0"/>
              <a:buChar char="•"/>
              <a:defRPr/>
            </a:pPr>
            <a:r>
              <a:rPr lang="en-US" sz="3600" dirty="0">
                <a:latin typeface="Georgia" panose="02040502050405020303" pitchFamily="18" charset="0"/>
                <a:cs typeface="Times New Roman" panose="02020603050405020304" pitchFamily="18" charset="0"/>
                <a:sym typeface="Wingdings" panose="05000000000000000000" pitchFamily="2" charset="2"/>
              </a:rPr>
              <a:t>Select “Maximize” </a:t>
            </a:r>
            <a:r>
              <a:rPr lang="en-US" sz="3600">
                <a:latin typeface="Georgia" panose="02040502050405020303" pitchFamily="18" charset="0"/>
                <a:cs typeface="Times New Roman" panose="02020603050405020304" pitchFamily="18" charset="0"/>
                <a:sym typeface="Wingdings" panose="05000000000000000000" pitchFamily="2" charset="2"/>
              </a:rPr>
              <a:t>for poster fit.</a:t>
            </a:r>
            <a:endParaRPr lang="en-US" sz="3600" dirty="0">
              <a:latin typeface="Georgia" panose="02040502050405020303" pitchFamily="18" charset="0"/>
              <a:cs typeface="Times New Roman" panose="02020603050405020304" pitchFamily="18" charset="0"/>
              <a:sym typeface="Wingdings" panose="05000000000000000000" pitchFamily="2" charset="2"/>
            </a:endParaRPr>
          </a:p>
          <a:p>
            <a:pPr marL="571500" indent="-571500" algn="just">
              <a:spcBef>
                <a:spcPts val="0"/>
              </a:spcBef>
              <a:buFont typeface="Arial" panose="020B0604020202020204" pitchFamily="34" charset="0"/>
              <a:buChar char="•"/>
              <a:defRPr/>
            </a:pPr>
            <a:r>
              <a:rPr lang="en-US" sz="3600" dirty="0">
                <a:latin typeface="Georgia" panose="02040502050405020303" pitchFamily="18" charset="0"/>
                <a:cs typeface="Times New Roman" panose="02020603050405020304" pitchFamily="18" charset="0"/>
                <a:sym typeface="Wingdings" panose="05000000000000000000" pitchFamily="2" charset="2"/>
              </a:rPr>
              <a:t>You may make a smaller poster, but 48”x36” is the maximum size for SRC.</a:t>
            </a:r>
            <a:endParaRPr lang="en-US" sz="3600" dirty="0">
              <a:latin typeface="Georgia" panose="02040502050405020303" pitchFamily="18" charset="0"/>
              <a:cs typeface="Times New Roman" panose="02020603050405020304" pitchFamily="18" charset="0"/>
            </a:endParaRPr>
          </a:p>
        </p:txBody>
      </p:sp>
      <p:sp>
        <p:nvSpPr>
          <p:cNvPr id="21" name="Rectangle 35"/>
          <p:cNvSpPr>
            <a:spLocks noChangeAspect="1" noChangeArrowheads="1"/>
          </p:cNvSpPr>
          <p:nvPr/>
        </p:nvSpPr>
        <p:spPr bwMode="auto">
          <a:xfrm>
            <a:off x="22663221" y="6003263"/>
            <a:ext cx="9706708" cy="26054340"/>
          </a:xfrm>
          <a:prstGeom prst="rect">
            <a:avLst/>
          </a:prstGeom>
          <a:solidFill>
            <a:srgbClr val="DCDBFB"/>
          </a:solidFill>
          <a:ln w="28575">
            <a:solidFill>
              <a:srgbClr val="333333">
                <a:alpha val="94000"/>
              </a:srgbClr>
            </a:solidFill>
            <a:miter lim="800000"/>
            <a:headEnd/>
            <a:tailEnd/>
          </a:ln>
          <a:effectLst>
            <a:outerShdw blurRad="165100" dist="76200" dir="11579944" algn="ctr" rotWithShape="0">
              <a:srgbClr val="8E8E8E">
                <a:alpha val="88000"/>
              </a:srgbClr>
            </a:outerShdw>
          </a:effectLst>
        </p:spPr>
        <p:txBody>
          <a:bodyPr wrap="none" lIns="0" tIns="0" rIns="0" bIns="0" anchor="ctr"/>
          <a:lstStyle/>
          <a:p>
            <a:pPr>
              <a:defRPr/>
            </a:pPr>
            <a:endParaRPr lang="en-US" sz="2215" dirty="0"/>
          </a:p>
        </p:txBody>
      </p:sp>
      <p:sp>
        <p:nvSpPr>
          <p:cNvPr id="22" name="Rectangle 43"/>
          <p:cNvSpPr>
            <a:spLocks noChangeArrowheads="1"/>
          </p:cNvSpPr>
          <p:nvPr/>
        </p:nvSpPr>
        <p:spPr bwMode="auto">
          <a:xfrm>
            <a:off x="22554364" y="6123424"/>
            <a:ext cx="9706708" cy="1040423"/>
          </a:xfrm>
          <a:prstGeom prst="rect">
            <a:avLst/>
          </a:prstGeom>
          <a:gradFill rotWithShape="1">
            <a:gsLst>
              <a:gs pos="0">
                <a:srgbClr val="800000"/>
              </a:gs>
              <a:gs pos="100000">
                <a:srgbClr val="FF0000"/>
              </a:gs>
            </a:gsLst>
            <a:lin ang="5400000" scaled="1"/>
          </a:gradFill>
          <a:ln w="19050">
            <a:solidFill>
              <a:srgbClr val="333333"/>
            </a:solidFill>
            <a:miter lim="800000"/>
            <a:headEnd/>
            <a:tailEnd/>
          </a:ln>
        </p:spPr>
        <p:txBody>
          <a:bodyPr wrap="none" lIns="0" tIns="0" rIns="0" bIns="0" anchor="ctr"/>
          <a:lstStyle>
            <a:lvl1pPr>
              <a:defRPr sz="2400">
                <a:solidFill>
                  <a:schemeClr val="tx1"/>
                </a:solidFill>
                <a:latin typeface="Arial" charset="0"/>
                <a:ea typeface="ＭＳ Ｐゴシック" pitchFamily="96" charset="-128"/>
              </a:defRPr>
            </a:lvl1pPr>
            <a:lvl2pPr marL="742950" indent="-285750">
              <a:defRPr sz="2400">
                <a:solidFill>
                  <a:schemeClr val="tx1"/>
                </a:solidFill>
                <a:latin typeface="Arial" charset="0"/>
                <a:ea typeface="ＭＳ Ｐゴシック" pitchFamily="96" charset="-128"/>
              </a:defRPr>
            </a:lvl2pPr>
            <a:lvl3pPr marL="1143000" indent="-228600">
              <a:defRPr sz="2400">
                <a:solidFill>
                  <a:schemeClr val="tx1"/>
                </a:solidFill>
                <a:latin typeface="Arial" charset="0"/>
                <a:ea typeface="ＭＳ Ｐゴシック" pitchFamily="96" charset="-128"/>
              </a:defRPr>
            </a:lvl3pPr>
            <a:lvl4pPr marL="1600200" indent="-228600">
              <a:defRPr sz="2400">
                <a:solidFill>
                  <a:schemeClr val="tx1"/>
                </a:solidFill>
                <a:latin typeface="Arial" charset="0"/>
                <a:ea typeface="ＭＳ Ｐゴシック" pitchFamily="96" charset="-128"/>
              </a:defRPr>
            </a:lvl4pPr>
            <a:lvl5pPr marL="2057400" indent="-228600">
              <a:defRPr sz="2400">
                <a:solidFill>
                  <a:schemeClr val="tx1"/>
                </a:solidFill>
                <a:latin typeface="Arial" charset="0"/>
                <a:ea typeface="ＭＳ Ｐゴシック" pitchFamily="9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9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9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9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96" charset="-128"/>
              </a:defRPr>
            </a:lvl9pPr>
          </a:lstStyle>
          <a:p>
            <a:endParaRPr lang="en-US" altLang="en-US" sz="2215" dirty="0"/>
          </a:p>
        </p:txBody>
      </p:sp>
      <p:sp>
        <p:nvSpPr>
          <p:cNvPr id="23" name="Text Box 44"/>
          <p:cNvSpPr txBox="1">
            <a:spLocks noChangeArrowheads="1"/>
          </p:cNvSpPr>
          <p:nvPr/>
        </p:nvSpPr>
        <p:spPr bwMode="auto">
          <a:xfrm>
            <a:off x="22765379" y="6264101"/>
            <a:ext cx="9425354" cy="625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4597400">
              <a:spcBef>
                <a:spcPct val="20000"/>
              </a:spcBef>
              <a:buChar char="•"/>
              <a:defRPr sz="16100">
                <a:solidFill>
                  <a:schemeClr val="tx1"/>
                </a:solidFill>
                <a:latin typeface="Arial" charset="0"/>
                <a:ea typeface="ＭＳ Ｐゴシック" pitchFamily="96" charset="-128"/>
              </a:defRPr>
            </a:lvl1pPr>
            <a:lvl2pPr marL="2298700" indent="-1436688" defTabSz="4597400">
              <a:spcBef>
                <a:spcPct val="20000"/>
              </a:spcBef>
              <a:buChar char="–"/>
              <a:defRPr sz="14100">
                <a:solidFill>
                  <a:schemeClr val="tx1"/>
                </a:solidFill>
                <a:latin typeface="Arial" charset="0"/>
                <a:ea typeface="ＭＳ Ｐゴシック" pitchFamily="96" charset="-128"/>
              </a:defRPr>
            </a:lvl2pPr>
            <a:lvl3pPr marL="4597400" indent="-1150938" defTabSz="4597400">
              <a:spcBef>
                <a:spcPct val="20000"/>
              </a:spcBef>
              <a:buChar char="•"/>
              <a:defRPr sz="12100">
                <a:solidFill>
                  <a:schemeClr val="tx1"/>
                </a:solidFill>
                <a:latin typeface="Arial" charset="0"/>
                <a:ea typeface="ＭＳ Ｐゴシック" pitchFamily="96" charset="-128"/>
              </a:defRPr>
            </a:lvl3pPr>
            <a:lvl4pPr marL="6897688" indent="-1149350" defTabSz="4597400">
              <a:spcBef>
                <a:spcPct val="20000"/>
              </a:spcBef>
              <a:buChar char="–"/>
              <a:defRPr sz="10100">
                <a:solidFill>
                  <a:schemeClr val="tx1"/>
                </a:solidFill>
                <a:latin typeface="Arial" charset="0"/>
                <a:ea typeface="ＭＳ Ｐゴシック" pitchFamily="96" charset="-128"/>
              </a:defRPr>
            </a:lvl4pPr>
            <a:lvl5pPr marL="9196388" indent="-1149350" defTabSz="4597400">
              <a:spcBef>
                <a:spcPct val="20000"/>
              </a:spcBef>
              <a:buChar char="»"/>
              <a:defRPr sz="10100">
                <a:solidFill>
                  <a:schemeClr val="tx1"/>
                </a:solidFill>
                <a:latin typeface="Arial" charset="0"/>
                <a:ea typeface="ＭＳ Ｐゴシック" pitchFamily="96" charset="-128"/>
              </a:defRPr>
            </a:lvl5pPr>
            <a:lvl6pPr marL="96535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6pPr>
            <a:lvl7pPr marL="101107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7pPr>
            <a:lvl8pPr marL="105679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8pPr>
            <a:lvl9pPr marL="110251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9pPr>
          </a:lstStyle>
          <a:p>
            <a:pPr algn="ctr">
              <a:spcBef>
                <a:spcPct val="50000"/>
              </a:spcBef>
              <a:buFontTx/>
              <a:buNone/>
            </a:pPr>
            <a:r>
              <a:rPr lang="en-US" altLang="en-US" sz="4062" b="1" dirty="0">
                <a:solidFill>
                  <a:schemeClr val="bg1"/>
                </a:solidFill>
                <a:latin typeface="Georgia" pitchFamily="18" charset="0"/>
              </a:rPr>
              <a:t>Section Heading</a:t>
            </a:r>
          </a:p>
        </p:txBody>
      </p:sp>
      <p:sp>
        <p:nvSpPr>
          <p:cNvPr id="24" name="Text Box 194"/>
          <p:cNvSpPr txBox="1">
            <a:spLocks noChangeArrowheads="1"/>
          </p:cNvSpPr>
          <p:nvPr/>
        </p:nvSpPr>
        <p:spPr bwMode="auto">
          <a:xfrm>
            <a:off x="22976395" y="7429571"/>
            <a:ext cx="88626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Arial" charset="0"/>
                <a:ea typeface="ＭＳ Ｐゴシック" pitchFamily="96" charset="-128"/>
              </a:defRPr>
            </a:lvl1pPr>
            <a:lvl2pPr marL="742950" indent="-285750">
              <a:defRPr sz="2400">
                <a:solidFill>
                  <a:schemeClr val="tx1"/>
                </a:solidFill>
                <a:latin typeface="Arial" charset="0"/>
                <a:ea typeface="ＭＳ Ｐゴシック" pitchFamily="96" charset="-128"/>
              </a:defRPr>
            </a:lvl2pPr>
            <a:lvl3pPr marL="1143000" indent="-228600">
              <a:defRPr sz="2400">
                <a:solidFill>
                  <a:schemeClr val="tx1"/>
                </a:solidFill>
                <a:latin typeface="Arial" charset="0"/>
                <a:ea typeface="ＭＳ Ｐゴシック" pitchFamily="96" charset="-128"/>
              </a:defRPr>
            </a:lvl3pPr>
            <a:lvl4pPr marL="1600200" indent="-228600">
              <a:defRPr sz="2400">
                <a:solidFill>
                  <a:schemeClr val="tx1"/>
                </a:solidFill>
                <a:latin typeface="Arial" charset="0"/>
                <a:ea typeface="ＭＳ Ｐゴシック" pitchFamily="96" charset="-128"/>
              </a:defRPr>
            </a:lvl4pPr>
            <a:lvl5pPr marL="2057400" indent="-228600">
              <a:defRPr sz="2400">
                <a:solidFill>
                  <a:schemeClr val="tx1"/>
                </a:solidFill>
                <a:latin typeface="Arial" charset="0"/>
                <a:ea typeface="ＭＳ Ｐゴシック" pitchFamily="9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9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9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9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96" charset="-128"/>
              </a:defRPr>
            </a:lvl9pPr>
          </a:lstStyle>
          <a:p>
            <a:pPr algn="just">
              <a:spcBef>
                <a:spcPts val="0"/>
              </a:spcBef>
              <a:defRPr/>
            </a:pPr>
            <a:r>
              <a:rPr lang="en-US" sz="3600" dirty="0">
                <a:latin typeface="Georgia" panose="02040502050405020303" pitchFamily="18" charset="0"/>
                <a:cs typeface="Times New Roman" panose="02020603050405020304" pitchFamily="18" charset="0"/>
              </a:rPr>
              <a:t>Words</a:t>
            </a:r>
          </a:p>
        </p:txBody>
      </p:sp>
      <p:sp>
        <p:nvSpPr>
          <p:cNvPr id="33" name="Rectangle 35"/>
          <p:cNvSpPr>
            <a:spLocks noChangeAspect="1" noChangeArrowheads="1"/>
          </p:cNvSpPr>
          <p:nvPr/>
        </p:nvSpPr>
        <p:spPr bwMode="auto">
          <a:xfrm>
            <a:off x="11697957" y="6123424"/>
            <a:ext cx="9706708" cy="12549917"/>
          </a:xfrm>
          <a:prstGeom prst="rect">
            <a:avLst/>
          </a:prstGeom>
          <a:solidFill>
            <a:srgbClr val="DCDBFB"/>
          </a:solidFill>
          <a:ln w="28575">
            <a:solidFill>
              <a:srgbClr val="333333">
                <a:alpha val="94000"/>
              </a:srgbClr>
            </a:solidFill>
            <a:miter lim="800000"/>
            <a:headEnd/>
            <a:tailEnd/>
          </a:ln>
          <a:effectLst>
            <a:outerShdw blurRad="165100" dist="76200" dir="11579944" algn="ctr" rotWithShape="0">
              <a:srgbClr val="8E8E8E">
                <a:alpha val="88000"/>
              </a:srgbClr>
            </a:outerShdw>
          </a:effectLst>
        </p:spPr>
        <p:txBody>
          <a:bodyPr wrap="none" lIns="0" tIns="0" rIns="0" bIns="0" anchor="ctr"/>
          <a:lstStyle/>
          <a:p>
            <a:pPr>
              <a:defRPr/>
            </a:pPr>
            <a:endParaRPr lang="en-US" sz="2215" dirty="0"/>
          </a:p>
        </p:txBody>
      </p:sp>
      <p:sp>
        <p:nvSpPr>
          <p:cNvPr id="34" name="Rectangle 43"/>
          <p:cNvSpPr>
            <a:spLocks noChangeArrowheads="1"/>
          </p:cNvSpPr>
          <p:nvPr/>
        </p:nvSpPr>
        <p:spPr bwMode="auto">
          <a:xfrm>
            <a:off x="11697957" y="6123424"/>
            <a:ext cx="9706708" cy="1040423"/>
          </a:xfrm>
          <a:prstGeom prst="rect">
            <a:avLst/>
          </a:prstGeom>
          <a:gradFill rotWithShape="1">
            <a:gsLst>
              <a:gs pos="0">
                <a:srgbClr val="800000"/>
              </a:gs>
              <a:gs pos="100000">
                <a:srgbClr val="FF0000"/>
              </a:gs>
            </a:gsLst>
            <a:lin ang="5400000" scaled="1"/>
          </a:gradFill>
          <a:ln w="19050">
            <a:solidFill>
              <a:srgbClr val="333333"/>
            </a:solidFill>
            <a:miter lim="800000"/>
            <a:headEnd/>
            <a:tailEnd/>
          </a:ln>
        </p:spPr>
        <p:txBody>
          <a:bodyPr wrap="none" lIns="0" tIns="0" rIns="0" bIns="0" anchor="ctr"/>
          <a:lstStyle>
            <a:lvl1pPr>
              <a:defRPr sz="2400">
                <a:solidFill>
                  <a:schemeClr val="tx1"/>
                </a:solidFill>
                <a:latin typeface="Arial" charset="0"/>
                <a:ea typeface="ＭＳ Ｐゴシック" pitchFamily="96" charset="-128"/>
              </a:defRPr>
            </a:lvl1pPr>
            <a:lvl2pPr marL="742950" indent="-285750">
              <a:defRPr sz="2400">
                <a:solidFill>
                  <a:schemeClr val="tx1"/>
                </a:solidFill>
                <a:latin typeface="Arial" charset="0"/>
                <a:ea typeface="ＭＳ Ｐゴシック" pitchFamily="96" charset="-128"/>
              </a:defRPr>
            </a:lvl2pPr>
            <a:lvl3pPr marL="1143000" indent="-228600">
              <a:defRPr sz="2400">
                <a:solidFill>
                  <a:schemeClr val="tx1"/>
                </a:solidFill>
                <a:latin typeface="Arial" charset="0"/>
                <a:ea typeface="ＭＳ Ｐゴシック" pitchFamily="96" charset="-128"/>
              </a:defRPr>
            </a:lvl3pPr>
            <a:lvl4pPr marL="1600200" indent="-228600">
              <a:defRPr sz="2400">
                <a:solidFill>
                  <a:schemeClr val="tx1"/>
                </a:solidFill>
                <a:latin typeface="Arial" charset="0"/>
                <a:ea typeface="ＭＳ Ｐゴシック" pitchFamily="96" charset="-128"/>
              </a:defRPr>
            </a:lvl4pPr>
            <a:lvl5pPr marL="2057400" indent="-228600">
              <a:defRPr sz="2400">
                <a:solidFill>
                  <a:schemeClr val="tx1"/>
                </a:solidFill>
                <a:latin typeface="Arial" charset="0"/>
                <a:ea typeface="ＭＳ Ｐゴシック" pitchFamily="9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9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9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9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96" charset="-128"/>
              </a:defRPr>
            </a:lvl9pPr>
          </a:lstStyle>
          <a:p>
            <a:endParaRPr lang="en-US" altLang="en-US" sz="2215" dirty="0"/>
          </a:p>
        </p:txBody>
      </p:sp>
      <p:sp>
        <p:nvSpPr>
          <p:cNvPr id="35" name="Text Box 44"/>
          <p:cNvSpPr txBox="1">
            <a:spLocks noChangeArrowheads="1"/>
          </p:cNvSpPr>
          <p:nvPr/>
        </p:nvSpPr>
        <p:spPr bwMode="auto">
          <a:xfrm>
            <a:off x="11908972" y="6264101"/>
            <a:ext cx="9425354" cy="625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4597400">
              <a:spcBef>
                <a:spcPct val="20000"/>
              </a:spcBef>
              <a:buChar char="•"/>
              <a:defRPr sz="16100">
                <a:solidFill>
                  <a:schemeClr val="tx1"/>
                </a:solidFill>
                <a:latin typeface="Arial" charset="0"/>
                <a:ea typeface="ＭＳ Ｐゴシック" pitchFamily="96" charset="-128"/>
              </a:defRPr>
            </a:lvl1pPr>
            <a:lvl2pPr marL="2298700" indent="-1436688" defTabSz="4597400">
              <a:spcBef>
                <a:spcPct val="20000"/>
              </a:spcBef>
              <a:buChar char="–"/>
              <a:defRPr sz="14100">
                <a:solidFill>
                  <a:schemeClr val="tx1"/>
                </a:solidFill>
                <a:latin typeface="Arial" charset="0"/>
                <a:ea typeface="ＭＳ Ｐゴシック" pitchFamily="96" charset="-128"/>
              </a:defRPr>
            </a:lvl2pPr>
            <a:lvl3pPr marL="4597400" indent="-1150938" defTabSz="4597400">
              <a:spcBef>
                <a:spcPct val="20000"/>
              </a:spcBef>
              <a:buChar char="•"/>
              <a:defRPr sz="12100">
                <a:solidFill>
                  <a:schemeClr val="tx1"/>
                </a:solidFill>
                <a:latin typeface="Arial" charset="0"/>
                <a:ea typeface="ＭＳ Ｐゴシック" pitchFamily="96" charset="-128"/>
              </a:defRPr>
            </a:lvl3pPr>
            <a:lvl4pPr marL="6897688" indent="-1149350" defTabSz="4597400">
              <a:spcBef>
                <a:spcPct val="20000"/>
              </a:spcBef>
              <a:buChar char="–"/>
              <a:defRPr sz="10100">
                <a:solidFill>
                  <a:schemeClr val="tx1"/>
                </a:solidFill>
                <a:latin typeface="Arial" charset="0"/>
                <a:ea typeface="ＭＳ Ｐゴシック" pitchFamily="96" charset="-128"/>
              </a:defRPr>
            </a:lvl4pPr>
            <a:lvl5pPr marL="9196388" indent="-1149350" defTabSz="4597400">
              <a:spcBef>
                <a:spcPct val="20000"/>
              </a:spcBef>
              <a:buChar char="»"/>
              <a:defRPr sz="10100">
                <a:solidFill>
                  <a:schemeClr val="tx1"/>
                </a:solidFill>
                <a:latin typeface="Arial" charset="0"/>
                <a:ea typeface="ＭＳ Ｐゴシック" pitchFamily="96" charset="-128"/>
              </a:defRPr>
            </a:lvl5pPr>
            <a:lvl6pPr marL="96535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6pPr>
            <a:lvl7pPr marL="101107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7pPr>
            <a:lvl8pPr marL="105679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8pPr>
            <a:lvl9pPr marL="110251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9pPr>
          </a:lstStyle>
          <a:p>
            <a:pPr algn="ctr">
              <a:spcBef>
                <a:spcPct val="50000"/>
              </a:spcBef>
              <a:buFontTx/>
              <a:buNone/>
            </a:pPr>
            <a:r>
              <a:rPr lang="en-US" altLang="en-US" sz="4062" b="1" dirty="0">
                <a:solidFill>
                  <a:schemeClr val="bg1"/>
                </a:solidFill>
                <a:latin typeface="Georgia" pitchFamily="18" charset="0"/>
              </a:rPr>
              <a:t>Section Heading</a:t>
            </a:r>
          </a:p>
        </p:txBody>
      </p:sp>
      <p:sp>
        <p:nvSpPr>
          <p:cNvPr id="36" name="Text Box 194"/>
          <p:cNvSpPr txBox="1">
            <a:spLocks noChangeArrowheads="1"/>
          </p:cNvSpPr>
          <p:nvPr/>
        </p:nvSpPr>
        <p:spPr bwMode="auto">
          <a:xfrm>
            <a:off x="12119988" y="7429571"/>
            <a:ext cx="8862646" cy="8863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Arial" charset="0"/>
                <a:ea typeface="ＭＳ Ｐゴシック" pitchFamily="96" charset="-128"/>
              </a:defRPr>
            </a:lvl1pPr>
            <a:lvl2pPr marL="742950" indent="-285750">
              <a:defRPr sz="2400">
                <a:solidFill>
                  <a:schemeClr val="tx1"/>
                </a:solidFill>
                <a:latin typeface="Arial" charset="0"/>
                <a:ea typeface="ＭＳ Ｐゴシック" pitchFamily="96" charset="-128"/>
              </a:defRPr>
            </a:lvl2pPr>
            <a:lvl3pPr marL="1143000" indent="-228600">
              <a:defRPr sz="2400">
                <a:solidFill>
                  <a:schemeClr val="tx1"/>
                </a:solidFill>
                <a:latin typeface="Arial" charset="0"/>
                <a:ea typeface="ＭＳ Ｐゴシック" pitchFamily="96" charset="-128"/>
              </a:defRPr>
            </a:lvl3pPr>
            <a:lvl4pPr marL="1600200" indent="-228600">
              <a:defRPr sz="2400">
                <a:solidFill>
                  <a:schemeClr val="tx1"/>
                </a:solidFill>
                <a:latin typeface="Arial" charset="0"/>
                <a:ea typeface="ＭＳ Ｐゴシック" pitchFamily="96" charset="-128"/>
              </a:defRPr>
            </a:lvl4pPr>
            <a:lvl5pPr marL="2057400" indent="-228600">
              <a:defRPr sz="2400">
                <a:solidFill>
                  <a:schemeClr val="tx1"/>
                </a:solidFill>
                <a:latin typeface="Arial" charset="0"/>
                <a:ea typeface="ＭＳ Ｐゴシック" pitchFamily="9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9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9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9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96" charset="-128"/>
              </a:defRPr>
            </a:lvl9pPr>
          </a:lstStyle>
          <a:p>
            <a:pPr algn="just">
              <a:spcBef>
                <a:spcPts val="0"/>
              </a:spcBef>
              <a:defRPr/>
            </a:pPr>
            <a:r>
              <a:rPr lang="en-US" sz="3600" dirty="0">
                <a:latin typeface="Georgia" panose="02040502050405020303" pitchFamily="18" charset="0"/>
                <a:cs typeface="Times New Roman" panose="02020603050405020304" pitchFamily="18" charset="0"/>
              </a:rPr>
              <a:t>A good general structure for your poster is to organize into the following sections:</a:t>
            </a:r>
          </a:p>
          <a:p>
            <a:pPr algn="just">
              <a:spcBef>
                <a:spcPts val="0"/>
              </a:spcBef>
              <a:defRPr/>
            </a:pPr>
            <a:endParaRPr lang="en-US" sz="3600" dirty="0">
              <a:latin typeface="Georgia" panose="02040502050405020303" pitchFamily="18" charset="0"/>
              <a:cs typeface="Times New Roman" panose="02020603050405020304" pitchFamily="18" charset="0"/>
            </a:endParaRPr>
          </a:p>
          <a:p>
            <a:pPr marL="571500" indent="-571500" algn="just">
              <a:spcBef>
                <a:spcPts val="0"/>
              </a:spcBef>
              <a:buFont typeface="Arial" panose="020B0604020202020204" pitchFamily="34" charset="0"/>
              <a:buChar char="•"/>
              <a:defRPr/>
            </a:pPr>
            <a:r>
              <a:rPr lang="en-US" sz="3600" dirty="0">
                <a:latin typeface="Georgia" panose="02040502050405020303" pitchFamily="18" charset="0"/>
                <a:cs typeface="Times New Roman" panose="02020603050405020304" pitchFamily="18" charset="0"/>
              </a:rPr>
              <a:t>Abstract</a:t>
            </a:r>
          </a:p>
          <a:p>
            <a:pPr algn="just">
              <a:spcBef>
                <a:spcPts val="0"/>
              </a:spcBef>
              <a:defRPr/>
            </a:pPr>
            <a:endParaRPr lang="en-US" sz="3600" dirty="0">
              <a:latin typeface="Georgia" panose="02040502050405020303" pitchFamily="18" charset="0"/>
              <a:cs typeface="Times New Roman" panose="02020603050405020304" pitchFamily="18" charset="0"/>
            </a:endParaRPr>
          </a:p>
          <a:p>
            <a:pPr marL="571500" indent="-571500" algn="just">
              <a:spcBef>
                <a:spcPts val="0"/>
              </a:spcBef>
              <a:buFont typeface="Arial" panose="020B0604020202020204" pitchFamily="34" charset="0"/>
              <a:buChar char="•"/>
              <a:defRPr/>
            </a:pPr>
            <a:r>
              <a:rPr lang="en-US" sz="3600" dirty="0">
                <a:latin typeface="Georgia" panose="02040502050405020303" pitchFamily="18" charset="0"/>
                <a:cs typeface="Times New Roman" panose="02020603050405020304" pitchFamily="18" charset="0"/>
              </a:rPr>
              <a:t>Introduction / Background / Literature Review</a:t>
            </a:r>
          </a:p>
          <a:p>
            <a:pPr algn="just">
              <a:spcBef>
                <a:spcPts val="0"/>
              </a:spcBef>
              <a:defRPr/>
            </a:pPr>
            <a:endParaRPr lang="en-US" sz="3600" dirty="0">
              <a:latin typeface="Georgia" panose="02040502050405020303" pitchFamily="18" charset="0"/>
              <a:cs typeface="Times New Roman" panose="02020603050405020304" pitchFamily="18" charset="0"/>
            </a:endParaRPr>
          </a:p>
          <a:p>
            <a:pPr marL="571500" indent="-571500" algn="just">
              <a:spcBef>
                <a:spcPts val="0"/>
              </a:spcBef>
              <a:buFont typeface="Arial" panose="020B0604020202020204" pitchFamily="34" charset="0"/>
              <a:buChar char="•"/>
              <a:defRPr/>
            </a:pPr>
            <a:r>
              <a:rPr lang="en-US" sz="3600" dirty="0">
                <a:latin typeface="Georgia" panose="02040502050405020303" pitchFamily="18" charset="0"/>
                <a:cs typeface="Times New Roman" panose="02020603050405020304" pitchFamily="18" charset="0"/>
              </a:rPr>
              <a:t>Experimental / Materials and Methods / Methodology</a:t>
            </a:r>
          </a:p>
          <a:p>
            <a:pPr algn="just">
              <a:spcBef>
                <a:spcPts val="0"/>
              </a:spcBef>
              <a:defRPr/>
            </a:pPr>
            <a:endParaRPr lang="en-US" sz="3600" dirty="0">
              <a:latin typeface="Georgia" panose="02040502050405020303" pitchFamily="18" charset="0"/>
              <a:cs typeface="Times New Roman" panose="02020603050405020304" pitchFamily="18" charset="0"/>
            </a:endParaRPr>
          </a:p>
          <a:p>
            <a:pPr marL="571500" indent="-571500" algn="just">
              <a:spcBef>
                <a:spcPts val="0"/>
              </a:spcBef>
              <a:buFont typeface="Arial" panose="020B0604020202020204" pitchFamily="34" charset="0"/>
              <a:buChar char="•"/>
              <a:defRPr/>
            </a:pPr>
            <a:r>
              <a:rPr lang="en-US" sz="3600" dirty="0">
                <a:latin typeface="Georgia" panose="02040502050405020303" pitchFamily="18" charset="0"/>
                <a:cs typeface="Times New Roman" panose="02020603050405020304" pitchFamily="18" charset="0"/>
              </a:rPr>
              <a:t>Results and Discussion / Data / Analysis</a:t>
            </a:r>
          </a:p>
          <a:p>
            <a:pPr algn="just">
              <a:spcBef>
                <a:spcPts val="0"/>
              </a:spcBef>
              <a:defRPr/>
            </a:pPr>
            <a:endParaRPr lang="en-US" sz="3600" dirty="0">
              <a:latin typeface="Georgia" panose="02040502050405020303" pitchFamily="18" charset="0"/>
              <a:cs typeface="Times New Roman" panose="02020603050405020304" pitchFamily="18" charset="0"/>
            </a:endParaRPr>
          </a:p>
          <a:p>
            <a:pPr marL="571500" indent="-571500" algn="just">
              <a:spcBef>
                <a:spcPts val="0"/>
              </a:spcBef>
              <a:buFont typeface="Arial" panose="020B0604020202020204" pitchFamily="34" charset="0"/>
              <a:buChar char="•"/>
              <a:defRPr/>
            </a:pPr>
            <a:r>
              <a:rPr lang="en-US" sz="3600" dirty="0">
                <a:latin typeface="Georgia" panose="02040502050405020303" pitchFamily="18" charset="0"/>
                <a:cs typeface="Times New Roman" panose="02020603050405020304" pitchFamily="18" charset="0"/>
              </a:rPr>
              <a:t>Implications / Conclusions / Continuing Studies</a:t>
            </a:r>
          </a:p>
          <a:p>
            <a:pPr algn="just">
              <a:spcBef>
                <a:spcPts val="0"/>
              </a:spcBef>
              <a:defRPr/>
            </a:pPr>
            <a:endParaRPr lang="en-US" sz="3600" dirty="0">
              <a:latin typeface="Georgia" panose="02040502050405020303" pitchFamily="18" charset="0"/>
              <a:cs typeface="Times New Roman" panose="02020603050405020304" pitchFamily="18" charset="0"/>
            </a:endParaRPr>
          </a:p>
        </p:txBody>
      </p:sp>
      <p:sp>
        <p:nvSpPr>
          <p:cNvPr id="37" name="Rectangle 35"/>
          <p:cNvSpPr>
            <a:spLocks noChangeAspect="1" noChangeArrowheads="1"/>
          </p:cNvSpPr>
          <p:nvPr/>
        </p:nvSpPr>
        <p:spPr bwMode="auto">
          <a:xfrm>
            <a:off x="732693" y="15039730"/>
            <a:ext cx="9706708" cy="8194431"/>
          </a:xfrm>
          <a:prstGeom prst="rect">
            <a:avLst/>
          </a:prstGeom>
          <a:solidFill>
            <a:srgbClr val="DCDBFB"/>
          </a:solidFill>
          <a:ln w="28575">
            <a:solidFill>
              <a:srgbClr val="333333">
                <a:alpha val="94000"/>
              </a:srgbClr>
            </a:solidFill>
            <a:miter lim="800000"/>
            <a:headEnd/>
            <a:tailEnd/>
          </a:ln>
          <a:effectLst>
            <a:outerShdw blurRad="165100" dist="76200" dir="11579944" algn="ctr" rotWithShape="0">
              <a:srgbClr val="8E8E8E">
                <a:alpha val="88000"/>
              </a:srgbClr>
            </a:outerShdw>
          </a:effectLst>
        </p:spPr>
        <p:txBody>
          <a:bodyPr wrap="none" lIns="0" tIns="0" rIns="0" bIns="0" anchor="ctr"/>
          <a:lstStyle/>
          <a:p>
            <a:pPr>
              <a:defRPr/>
            </a:pPr>
            <a:endParaRPr lang="en-US" sz="2215" dirty="0"/>
          </a:p>
        </p:txBody>
      </p:sp>
      <p:sp>
        <p:nvSpPr>
          <p:cNvPr id="38" name="Rectangle 43"/>
          <p:cNvSpPr>
            <a:spLocks noChangeArrowheads="1"/>
          </p:cNvSpPr>
          <p:nvPr/>
        </p:nvSpPr>
        <p:spPr bwMode="auto">
          <a:xfrm>
            <a:off x="732693" y="15039730"/>
            <a:ext cx="9706708" cy="1040423"/>
          </a:xfrm>
          <a:prstGeom prst="rect">
            <a:avLst/>
          </a:prstGeom>
          <a:gradFill rotWithShape="1">
            <a:gsLst>
              <a:gs pos="0">
                <a:srgbClr val="800000"/>
              </a:gs>
              <a:gs pos="100000">
                <a:srgbClr val="FF0000"/>
              </a:gs>
            </a:gsLst>
            <a:lin ang="5400000" scaled="1"/>
          </a:gradFill>
          <a:ln w="19050">
            <a:solidFill>
              <a:srgbClr val="333333"/>
            </a:solidFill>
            <a:miter lim="800000"/>
            <a:headEnd/>
            <a:tailEnd/>
          </a:ln>
        </p:spPr>
        <p:txBody>
          <a:bodyPr wrap="none" lIns="0" tIns="0" rIns="0" bIns="0" anchor="ctr"/>
          <a:lstStyle>
            <a:lvl1pPr>
              <a:defRPr sz="2400">
                <a:solidFill>
                  <a:schemeClr val="tx1"/>
                </a:solidFill>
                <a:latin typeface="Arial" charset="0"/>
                <a:ea typeface="ＭＳ Ｐゴシック" pitchFamily="96" charset="-128"/>
              </a:defRPr>
            </a:lvl1pPr>
            <a:lvl2pPr marL="742950" indent="-285750">
              <a:defRPr sz="2400">
                <a:solidFill>
                  <a:schemeClr val="tx1"/>
                </a:solidFill>
                <a:latin typeface="Arial" charset="0"/>
                <a:ea typeface="ＭＳ Ｐゴシック" pitchFamily="96" charset="-128"/>
              </a:defRPr>
            </a:lvl2pPr>
            <a:lvl3pPr marL="1143000" indent="-228600">
              <a:defRPr sz="2400">
                <a:solidFill>
                  <a:schemeClr val="tx1"/>
                </a:solidFill>
                <a:latin typeface="Arial" charset="0"/>
                <a:ea typeface="ＭＳ Ｐゴシック" pitchFamily="96" charset="-128"/>
              </a:defRPr>
            </a:lvl3pPr>
            <a:lvl4pPr marL="1600200" indent="-228600">
              <a:defRPr sz="2400">
                <a:solidFill>
                  <a:schemeClr val="tx1"/>
                </a:solidFill>
                <a:latin typeface="Arial" charset="0"/>
                <a:ea typeface="ＭＳ Ｐゴシック" pitchFamily="96" charset="-128"/>
              </a:defRPr>
            </a:lvl4pPr>
            <a:lvl5pPr marL="2057400" indent="-228600">
              <a:defRPr sz="2400">
                <a:solidFill>
                  <a:schemeClr val="tx1"/>
                </a:solidFill>
                <a:latin typeface="Arial" charset="0"/>
                <a:ea typeface="ＭＳ Ｐゴシック" pitchFamily="9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9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9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9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96" charset="-128"/>
              </a:defRPr>
            </a:lvl9pPr>
          </a:lstStyle>
          <a:p>
            <a:endParaRPr lang="en-US" altLang="en-US" sz="2215" dirty="0"/>
          </a:p>
        </p:txBody>
      </p:sp>
      <p:sp>
        <p:nvSpPr>
          <p:cNvPr id="39" name="Text Box 44"/>
          <p:cNvSpPr txBox="1">
            <a:spLocks noChangeArrowheads="1"/>
          </p:cNvSpPr>
          <p:nvPr/>
        </p:nvSpPr>
        <p:spPr bwMode="auto">
          <a:xfrm>
            <a:off x="943708" y="15180407"/>
            <a:ext cx="9425354" cy="625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4597400">
              <a:spcBef>
                <a:spcPct val="20000"/>
              </a:spcBef>
              <a:buChar char="•"/>
              <a:defRPr sz="16100">
                <a:solidFill>
                  <a:schemeClr val="tx1"/>
                </a:solidFill>
                <a:latin typeface="Arial" charset="0"/>
                <a:ea typeface="ＭＳ Ｐゴシック" pitchFamily="96" charset="-128"/>
              </a:defRPr>
            </a:lvl1pPr>
            <a:lvl2pPr marL="2298700" indent="-1436688" defTabSz="4597400">
              <a:spcBef>
                <a:spcPct val="20000"/>
              </a:spcBef>
              <a:buChar char="–"/>
              <a:defRPr sz="14100">
                <a:solidFill>
                  <a:schemeClr val="tx1"/>
                </a:solidFill>
                <a:latin typeface="Arial" charset="0"/>
                <a:ea typeface="ＭＳ Ｐゴシック" pitchFamily="96" charset="-128"/>
              </a:defRPr>
            </a:lvl2pPr>
            <a:lvl3pPr marL="4597400" indent="-1150938" defTabSz="4597400">
              <a:spcBef>
                <a:spcPct val="20000"/>
              </a:spcBef>
              <a:buChar char="•"/>
              <a:defRPr sz="12100">
                <a:solidFill>
                  <a:schemeClr val="tx1"/>
                </a:solidFill>
                <a:latin typeface="Arial" charset="0"/>
                <a:ea typeface="ＭＳ Ｐゴシック" pitchFamily="96" charset="-128"/>
              </a:defRPr>
            </a:lvl3pPr>
            <a:lvl4pPr marL="6897688" indent="-1149350" defTabSz="4597400">
              <a:spcBef>
                <a:spcPct val="20000"/>
              </a:spcBef>
              <a:buChar char="–"/>
              <a:defRPr sz="10100">
                <a:solidFill>
                  <a:schemeClr val="tx1"/>
                </a:solidFill>
                <a:latin typeface="Arial" charset="0"/>
                <a:ea typeface="ＭＳ Ｐゴシック" pitchFamily="96" charset="-128"/>
              </a:defRPr>
            </a:lvl4pPr>
            <a:lvl5pPr marL="9196388" indent="-1149350" defTabSz="4597400">
              <a:spcBef>
                <a:spcPct val="20000"/>
              </a:spcBef>
              <a:buChar char="»"/>
              <a:defRPr sz="10100">
                <a:solidFill>
                  <a:schemeClr val="tx1"/>
                </a:solidFill>
                <a:latin typeface="Arial" charset="0"/>
                <a:ea typeface="ＭＳ Ｐゴシック" pitchFamily="96" charset="-128"/>
              </a:defRPr>
            </a:lvl5pPr>
            <a:lvl6pPr marL="96535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6pPr>
            <a:lvl7pPr marL="101107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7pPr>
            <a:lvl8pPr marL="105679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8pPr>
            <a:lvl9pPr marL="110251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9pPr>
          </a:lstStyle>
          <a:p>
            <a:pPr algn="ctr">
              <a:spcBef>
                <a:spcPct val="50000"/>
              </a:spcBef>
              <a:buFontTx/>
              <a:buNone/>
            </a:pPr>
            <a:r>
              <a:rPr lang="en-US" altLang="en-US" sz="4062" b="1" dirty="0">
                <a:solidFill>
                  <a:schemeClr val="bg1"/>
                </a:solidFill>
                <a:latin typeface="Georgia" pitchFamily="18" charset="0"/>
              </a:rPr>
              <a:t>Section Heading</a:t>
            </a:r>
          </a:p>
        </p:txBody>
      </p:sp>
      <p:sp>
        <p:nvSpPr>
          <p:cNvPr id="40" name="Text Box 194"/>
          <p:cNvSpPr txBox="1">
            <a:spLocks noChangeArrowheads="1"/>
          </p:cNvSpPr>
          <p:nvPr/>
        </p:nvSpPr>
        <p:spPr bwMode="auto">
          <a:xfrm>
            <a:off x="1154724" y="16345877"/>
            <a:ext cx="8862646"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Arial" charset="0"/>
                <a:ea typeface="ＭＳ Ｐゴシック" pitchFamily="96" charset="-128"/>
              </a:defRPr>
            </a:lvl1pPr>
            <a:lvl2pPr marL="742950" indent="-285750">
              <a:defRPr sz="2400">
                <a:solidFill>
                  <a:schemeClr val="tx1"/>
                </a:solidFill>
                <a:latin typeface="Arial" charset="0"/>
                <a:ea typeface="ＭＳ Ｐゴシック" pitchFamily="96" charset="-128"/>
              </a:defRPr>
            </a:lvl2pPr>
            <a:lvl3pPr marL="1143000" indent="-228600">
              <a:defRPr sz="2400">
                <a:solidFill>
                  <a:schemeClr val="tx1"/>
                </a:solidFill>
                <a:latin typeface="Arial" charset="0"/>
                <a:ea typeface="ＭＳ Ｐゴシック" pitchFamily="96" charset="-128"/>
              </a:defRPr>
            </a:lvl3pPr>
            <a:lvl4pPr marL="1600200" indent="-228600">
              <a:defRPr sz="2400">
                <a:solidFill>
                  <a:schemeClr val="tx1"/>
                </a:solidFill>
                <a:latin typeface="Arial" charset="0"/>
                <a:ea typeface="ＭＳ Ｐゴシック" pitchFamily="96" charset="-128"/>
              </a:defRPr>
            </a:lvl4pPr>
            <a:lvl5pPr marL="2057400" indent="-228600">
              <a:defRPr sz="2400">
                <a:solidFill>
                  <a:schemeClr val="tx1"/>
                </a:solidFill>
                <a:latin typeface="Arial" charset="0"/>
                <a:ea typeface="ＭＳ Ｐゴシック" pitchFamily="9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9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9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9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96" charset="-128"/>
              </a:defRPr>
            </a:lvl9pPr>
          </a:lstStyle>
          <a:p>
            <a:pPr algn="just">
              <a:spcBef>
                <a:spcPts val="0"/>
              </a:spcBef>
              <a:defRPr/>
            </a:pPr>
            <a:r>
              <a:rPr lang="en-US" sz="3600" dirty="0">
                <a:latin typeface="Georgia" panose="02040502050405020303" pitchFamily="18" charset="0"/>
                <a:cs typeface="Times New Roman" panose="02020603050405020304" pitchFamily="18" charset="0"/>
              </a:rPr>
              <a:t>Use the Insert Shapes and Insert Text Box tools to define your sections, spaces, and text areas. For example, this box was created by creating a red gradient-shaded rectangle, a bluish-colored rectangle, and two text boxes—one for the section heading and one in which this text is typed. A shadow effect was added behind the shapes for a more professional appearance.</a:t>
            </a:r>
          </a:p>
          <a:p>
            <a:pPr algn="just">
              <a:spcBef>
                <a:spcPts val="0"/>
              </a:spcBef>
              <a:defRPr/>
            </a:pPr>
            <a:endParaRPr lang="en-US" sz="3600" dirty="0">
              <a:latin typeface="Georgia" panose="02040502050405020303" pitchFamily="18" charset="0"/>
              <a:cs typeface="Times New Roman" panose="02020603050405020304" pitchFamily="18" charset="0"/>
            </a:endParaRPr>
          </a:p>
        </p:txBody>
      </p:sp>
      <p:sp>
        <p:nvSpPr>
          <p:cNvPr id="41" name="Rectangle 35"/>
          <p:cNvSpPr>
            <a:spLocks noChangeAspect="1" noChangeArrowheads="1"/>
          </p:cNvSpPr>
          <p:nvPr/>
        </p:nvSpPr>
        <p:spPr bwMode="auto">
          <a:xfrm>
            <a:off x="732693" y="23965947"/>
            <a:ext cx="9706708" cy="8194431"/>
          </a:xfrm>
          <a:prstGeom prst="rect">
            <a:avLst/>
          </a:prstGeom>
          <a:solidFill>
            <a:srgbClr val="DCDBFB"/>
          </a:solidFill>
          <a:ln w="28575">
            <a:solidFill>
              <a:srgbClr val="333333">
                <a:alpha val="94000"/>
              </a:srgbClr>
            </a:solidFill>
            <a:miter lim="800000"/>
            <a:headEnd/>
            <a:tailEnd/>
          </a:ln>
          <a:effectLst>
            <a:outerShdw blurRad="165100" dist="76200" dir="11579944" algn="ctr" rotWithShape="0">
              <a:srgbClr val="8E8E8E">
                <a:alpha val="88000"/>
              </a:srgbClr>
            </a:outerShdw>
          </a:effectLst>
        </p:spPr>
        <p:txBody>
          <a:bodyPr wrap="none" lIns="0" tIns="0" rIns="0" bIns="0" anchor="ctr"/>
          <a:lstStyle/>
          <a:p>
            <a:pPr>
              <a:defRPr/>
            </a:pPr>
            <a:endParaRPr lang="en-US" sz="2215" dirty="0"/>
          </a:p>
        </p:txBody>
      </p:sp>
      <p:sp>
        <p:nvSpPr>
          <p:cNvPr id="42" name="Rectangle 43"/>
          <p:cNvSpPr>
            <a:spLocks noChangeArrowheads="1"/>
          </p:cNvSpPr>
          <p:nvPr/>
        </p:nvSpPr>
        <p:spPr bwMode="auto">
          <a:xfrm>
            <a:off x="732693" y="23965947"/>
            <a:ext cx="9706708" cy="1040423"/>
          </a:xfrm>
          <a:prstGeom prst="rect">
            <a:avLst/>
          </a:prstGeom>
          <a:gradFill rotWithShape="1">
            <a:gsLst>
              <a:gs pos="0">
                <a:srgbClr val="800000"/>
              </a:gs>
              <a:gs pos="100000">
                <a:srgbClr val="FF0000"/>
              </a:gs>
            </a:gsLst>
            <a:lin ang="5400000" scaled="1"/>
          </a:gradFill>
          <a:ln w="19050">
            <a:solidFill>
              <a:srgbClr val="333333"/>
            </a:solidFill>
            <a:miter lim="800000"/>
            <a:headEnd/>
            <a:tailEnd/>
          </a:ln>
        </p:spPr>
        <p:txBody>
          <a:bodyPr wrap="none" lIns="0" tIns="0" rIns="0" bIns="0" anchor="ctr"/>
          <a:lstStyle>
            <a:lvl1pPr>
              <a:defRPr sz="2400">
                <a:solidFill>
                  <a:schemeClr val="tx1"/>
                </a:solidFill>
                <a:latin typeface="Arial" charset="0"/>
                <a:ea typeface="ＭＳ Ｐゴシック" pitchFamily="96" charset="-128"/>
              </a:defRPr>
            </a:lvl1pPr>
            <a:lvl2pPr marL="742950" indent="-285750">
              <a:defRPr sz="2400">
                <a:solidFill>
                  <a:schemeClr val="tx1"/>
                </a:solidFill>
                <a:latin typeface="Arial" charset="0"/>
                <a:ea typeface="ＭＳ Ｐゴシック" pitchFamily="96" charset="-128"/>
              </a:defRPr>
            </a:lvl2pPr>
            <a:lvl3pPr marL="1143000" indent="-228600">
              <a:defRPr sz="2400">
                <a:solidFill>
                  <a:schemeClr val="tx1"/>
                </a:solidFill>
                <a:latin typeface="Arial" charset="0"/>
                <a:ea typeface="ＭＳ Ｐゴシック" pitchFamily="96" charset="-128"/>
              </a:defRPr>
            </a:lvl3pPr>
            <a:lvl4pPr marL="1600200" indent="-228600">
              <a:defRPr sz="2400">
                <a:solidFill>
                  <a:schemeClr val="tx1"/>
                </a:solidFill>
                <a:latin typeface="Arial" charset="0"/>
                <a:ea typeface="ＭＳ Ｐゴシック" pitchFamily="96" charset="-128"/>
              </a:defRPr>
            </a:lvl4pPr>
            <a:lvl5pPr marL="2057400" indent="-228600">
              <a:defRPr sz="2400">
                <a:solidFill>
                  <a:schemeClr val="tx1"/>
                </a:solidFill>
                <a:latin typeface="Arial" charset="0"/>
                <a:ea typeface="ＭＳ Ｐゴシック" pitchFamily="9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9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9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9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96" charset="-128"/>
              </a:defRPr>
            </a:lvl9pPr>
          </a:lstStyle>
          <a:p>
            <a:endParaRPr lang="en-US" altLang="en-US" sz="2215" dirty="0"/>
          </a:p>
        </p:txBody>
      </p:sp>
      <p:sp>
        <p:nvSpPr>
          <p:cNvPr id="43" name="Text Box 44"/>
          <p:cNvSpPr txBox="1">
            <a:spLocks noChangeArrowheads="1"/>
          </p:cNvSpPr>
          <p:nvPr/>
        </p:nvSpPr>
        <p:spPr bwMode="auto">
          <a:xfrm>
            <a:off x="943708" y="24106624"/>
            <a:ext cx="9425354" cy="625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4597400">
              <a:spcBef>
                <a:spcPct val="20000"/>
              </a:spcBef>
              <a:buChar char="•"/>
              <a:defRPr sz="16100">
                <a:solidFill>
                  <a:schemeClr val="tx1"/>
                </a:solidFill>
                <a:latin typeface="Arial" charset="0"/>
                <a:ea typeface="ＭＳ Ｐゴシック" pitchFamily="96" charset="-128"/>
              </a:defRPr>
            </a:lvl1pPr>
            <a:lvl2pPr marL="2298700" indent="-1436688" defTabSz="4597400">
              <a:spcBef>
                <a:spcPct val="20000"/>
              </a:spcBef>
              <a:buChar char="–"/>
              <a:defRPr sz="14100">
                <a:solidFill>
                  <a:schemeClr val="tx1"/>
                </a:solidFill>
                <a:latin typeface="Arial" charset="0"/>
                <a:ea typeface="ＭＳ Ｐゴシック" pitchFamily="96" charset="-128"/>
              </a:defRPr>
            </a:lvl2pPr>
            <a:lvl3pPr marL="4597400" indent="-1150938" defTabSz="4597400">
              <a:spcBef>
                <a:spcPct val="20000"/>
              </a:spcBef>
              <a:buChar char="•"/>
              <a:defRPr sz="12100">
                <a:solidFill>
                  <a:schemeClr val="tx1"/>
                </a:solidFill>
                <a:latin typeface="Arial" charset="0"/>
                <a:ea typeface="ＭＳ Ｐゴシック" pitchFamily="96" charset="-128"/>
              </a:defRPr>
            </a:lvl3pPr>
            <a:lvl4pPr marL="6897688" indent="-1149350" defTabSz="4597400">
              <a:spcBef>
                <a:spcPct val="20000"/>
              </a:spcBef>
              <a:buChar char="–"/>
              <a:defRPr sz="10100">
                <a:solidFill>
                  <a:schemeClr val="tx1"/>
                </a:solidFill>
                <a:latin typeface="Arial" charset="0"/>
                <a:ea typeface="ＭＳ Ｐゴシック" pitchFamily="96" charset="-128"/>
              </a:defRPr>
            </a:lvl4pPr>
            <a:lvl5pPr marL="9196388" indent="-1149350" defTabSz="4597400">
              <a:spcBef>
                <a:spcPct val="20000"/>
              </a:spcBef>
              <a:buChar char="»"/>
              <a:defRPr sz="10100">
                <a:solidFill>
                  <a:schemeClr val="tx1"/>
                </a:solidFill>
                <a:latin typeface="Arial" charset="0"/>
                <a:ea typeface="ＭＳ Ｐゴシック" pitchFamily="96" charset="-128"/>
              </a:defRPr>
            </a:lvl5pPr>
            <a:lvl6pPr marL="96535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6pPr>
            <a:lvl7pPr marL="101107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7pPr>
            <a:lvl8pPr marL="105679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8pPr>
            <a:lvl9pPr marL="110251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9pPr>
          </a:lstStyle>
          <a:p>
            <a:pPr algn="ctr">
              <a:spcBef>
                <a:spcPct val="50000"/>
              </a:spcBef>
              <a:buFontTx/>
              <a:buNone/>
            </a:pPr>
            <a:r>
              <a:rPr lang="en-US" altLang="en-US" sz="4062" b="1" dirty="0">
                <a:solidFill>
                  <a:schemeClr val="bg1"/>
                </a:solidFill>
                <a:latin typeface="Georgia" pitchFamily="18" charset="0"/>
              </a:rPr>
              <a:t>Section Heading</a:t>
            </a:r>
          </a:p>
        </p:txBody>
      </p:sp>
      <p:sp>
        <p:nvSpPr>
          <p:cNvPr id="44" name="Text Box 194"/>
          <p:cNvSpPr txBox="1">
            <a:spLocks noChangeArrowheads="1"/>
          </p:cNvSpPr>
          <p:nvPr/>
        </p:nvSpPr>
        <p:spPr bwMode="auto">
          <a:xfrm>
            <a:off x="1154724" y="25272094"/>
            <a:ext cx="8862646" cy="6647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Arial" charset="0"/>
                <a:ea typeface="ＭＳ Ｐゴシック" pitchFamily="96" charset="-128"/>
              </a:defRPr>
            </a:lvl1pPr>
            <a:lvl2pPr marL="742950" indent="-285750">
              <a:defRPr sz="2400">
                <a:solidFill>
                  <a:schemeClr val="tx1"/>
                </a:solidFill>
                <a:latin typeface="Arial" charset="0"/>
                <a:ea typeface="ＭＳ Ｐゴシック" pitchFamily="96" charset="-128"/>
              </a:defRPr>
            </a:lvl2pPr>
            <a:lvl3pPr marL="1143000" indent="-228600">
              <a:defRPr sz="2400">
                <a:solidFill>
                  <a:schemeClr val="tx1"/>
                </a:solidFill>
                <a:latin typeface="Arial" charset="0"/>
                <a:ea typeface="ＭＳ Ｐゴシック" pitchFamily="96" charset="-128"/>
              </a:defRPr>
            </a:lvl3pPr>
            <a:lvl4pPr marL="1600200" indent="-228600">
              <a:defRPr sz="2400">
                <a:solidFill>
                  <a:schemeClr val="tx1"/>
                </a:solidFill>
                <a:latin typeface="Arial" charset="0"/>
                <a:ea typeface="ＭＳ Ｐゴシック" pitchFamily="96" charset="-128"/>
              </a:defRPr>
            </a:lvl4pPr>
            <a:lvl5pPr marL="2057400" indent="-228600">
              <a:defRPr sz="2400">
                <a:solidFill>
                  <a:schemeClr val="tx1"/>
                </a:solidFill>
                <a:latin typeface="Arial" charset="0"/>
                <a:ea typeface="ＭＳ Ｐゴシック" pitchFamily="9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9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9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9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96" charset="-128"/>
              </a:defRPr>
            </a:lvl9pPr>
          </a:lstStyle>
          <a:p>
            <a:pPr algn="just">
              <a:spcBef>
                <a:spcPts val="0"/>
              </a:spcBef>
              <a:defRPr/>
            </a:pPr>
            <a:r>
              <a:rPr lang="en-US" sz="3600" dirty="0">
                <a:latin typeface="Georgia" panose="02040502050405020303" pitchFamily="18" charset="0"/>
                <a:cs typeface="Times New Roman" panose="02020603050405020304" pitchFamily="18" charset="0"/>
              </a:rPr>
              <a:t>You can drag the boundaries of these shapes and boxes to make them bigger or smaller to meet your needs, or you can delete them completely if you do not need all of them. You can also copy any of these boxes and paste them to make more.</a:t>
            </a:r>
          </a:p>
          <a:p>
            <a:pPr algn="just">
              <a:spcBef>
                <a:spcPts val="0"/>
              </a:spcBef>
              <a:defRPr/>
            </a:pPr>
            <a:endParaRPr lang="en-US" sz="3600" dirty="0">
              <a:latin typeface="Georgia" panose="02040502050405020303" pitchFamily="18" charset="0"/>
              <a:cs typeface="Times New Roman" panose="02020603050405020304" pitchFamily="18" charset="0"/>
            </a:endParaRPr>
          </a:p>
          <a:p>
            <a:pPr marL="571500" indent="-571500" algn="just">
              <a:spcBef>
                <a:spcPts val="0"/>
              </a:spcBef>
              <a:buFont typeface="Arial" panose="020B0604020202020204" pitchFamily="34" charset="0"/>
              <a:buChar char="•"/>
              <a:defRPr/>
            </a:pPr>
            <a:r>
              <a:rPr lang="en-US" sz="3600" dirty="0">
                <a:latin typeface="Georgia" panose="02040502050405020303" pitchFamily="18" charset="0"/>
                <a:cs typeface="Times New Roman" panose="02020603050405020304" pitchFamily="18" charset="0"/>
              </a:rPr>
              <a:t>Type your desired text into text boxes and select font types, sizes, and colors.</a:t>
            </a:r>
          </a:p>
          <a:p>
            <a:pPr algn="just">
              <a:spcBef>
                <a:spcPts val="0"/>
              </a:spcBef>
              <a:defRPr/>
            </a:pPr>
            <a:endParaRPr lang="en-US" sz="3600" dirty="0">
              <a:latin typeface="Georgia" panose="02040502050405020303" pitchFamily="18" charset="0"/>
              <a:cs typeface="Times New Roman" panose="02020603050405020304" pitchFamily="18" charset="0"/>
            </a:endParaRPr>
          </a:p>
          <a:p>
            <a:pPr marL="571500" indent="-571500" algn="just">
              <a:spcBef>
                <a:spcPts val="0"/>
              </a:spcBef>
              <a:buFont typeface="Arial" panose="020B0604020202020204" pitchFamily="34" charset="0"/>
              <a:buChar char="•"/>
              <a:defRPr/>
            </a:pPr>
            <a:r>
              <a:rPr lang="en-US" sz="3600" dirty="0">
                <a:latin typeface="Georgia" panose="02040502050405020303" pitchFamily="18" charset="0"/>
                <a:cs typeface="Times New Roman" panose="02020603050405020304" pitchFamily="18" charset="0"/>
              </a:rPr>
              <a:t>Insert pictures, charts, graphs, or figures as desired.</a:t>
            </a:r>
          </a:p>
        </p:txBody>
      </p:sp>
      <p:sp>
        <p:nvSpPr>
          <p:cNvPr id="45" name="Rectangle 35"/>
          <p:cNvSpPr>
            <a:spLocks noChangeAspect="1" noChangeArrowheads="1"/>
          </p:cNvSpPr>
          <p:nvPr/>
        </p:nvSpPr>
        <p:spPr bwMode="auto">
          <a:xfrm>
            <a:off x="11697957" y="19573463"/>
            <a:ext cx="9706708" cy="12586915"/>
          </a:xfrm>
          <a:prstGeom prst="rect">
            <a:avLst/>
          </a:prstGeom>
          <a:solidFill>
            <a:srgbClr val="DCDBFB"/>
          </a:solidFill>
          <a:ln w="28575">
            <a:solidFill>
              <a:srgbClr val="333333">
                <a:alpha val="94000"/>
              </a:srgbClr>
            </a:solidFill>
            <a:miter lim="800000"/>
            <a:headEnd/>
            <a:tailEnd/>
          </a:ln>
          <a:effectLst>
            <a:outerShdw blurRad="165100" dist="76200" dir="11579944" algn="ctr" rotWithShape="0">
              <a:srgbClr val="8E8E8E">
                <a:alpha val="88000"/>
              </a:srgbClr>
            </a:outerShdw>
          </a:effectLst>
        </p:spPr>
        <p:txBody>
          <a:bodyPr wrap="none" lIns="0" tIns="0" rIns="0" bIns="0" anchor="ctr"/>
          <a:lstStyle/>
          <a:p>
            <a:pPr>
              <a:defRPr/>
            </a:pPr>
            <a:endParaRPr lang="en-US" sz="2215" dirty="0"/>
          </a:p>
        </p:txBody>
      </p:sp>
      <p:sp>
        <p:nvSpPr>
          <p:cNvPr id="46" name="Rectangle 43"/>
          <p:cNvSpPr>
            <a:spLocks noChangeArrowheads="1"/>
          </p:cNvSpPr>
          <p:nvPr/>
        </p:nvSpPr>
        <p:spPr bwMode="auto">
          <a:xfrm>
            <a:off x="11697957" y="19573463"/>
            <a:ext cx="9706708" cy="1040423"/>
          </a:xfrm>
          <a:prstGeom prst="rect">
            <a:avLst/>
          </a:prstGeom>
          <a:gradFill rotWithShape="1">
            <a:gsLst>
              <a:gs pos="0">
                <a:srgbClr val="800000"/>
              </a:gs>
              <a:gs pos="100000">
                <a:srgbClr val="FF0000"/>
              </a:gs>
            </a:gsLst>
            <a:lin ang="5400000" scaled="1"/>
          </a:gradFill>
          <a:ln w="19050">
            <a:solidFill>
              <a:srgbClr val="333333"/>
            </a:solidFill>
            <a:miter lim="800000"/>
            <a:headEnd/>
            <a:tailEnd/>
          </a:ln>
        </p:spPr>
        <p:txBody>
          <a:bodyPr wrap="none" lIns="0" tIns="0" rIns="0" bIns="0" anchor="ctr"/>
          <a:lstStyle>
            <a:lvl1pPr>
              <a:defRPr sz="2400">
                <a:solidFill>
                  <a:schemeClr val="tx1"/>
                </a:solidFill>
                <a:latin typeface="Arial" charset="0"/>
                <a:ea typeface="ＭＳ Ｐゴシック" pitchFamily="96" charset="-128"/>
              </a:defRPr>
            </a:lvl1pPr>
            <a:lvl2pPr marL="742950" indent="-285750">
              <a:defRPr sz="2400">
                <a:solidFill>
                  <a:schemeClr val="tx1"/>
                </a:solidFill>
                <a:latin typeface="Arial" charset="0"/>
                <a:ea typeface="ＭＳ Ｐゴシック" pitchFamily="96" charset="-128"/>
              </a:defRPr>
            </a:lvl2pPr>
            <a:lvl3pPr marL="1143000" indent="-228600">
              <a:defRPr sz="2400">
                <a:solidFill>
                  <a:schemeClr val="tx1"/>
                </a:solidFill>
                <a:latin typeface="Arial" charset="0"/>
                <a:ea typeface="ＭＳ Ｐゴシック" pitchFamily="96" charset="-128"/>
              </a:defRPr>
            </a:lvl3pPr>
            <a:lvl4pPr marL="1600200" indent="-228600">
              <a:defRPr sz="2400">
                <a:solidFill>
                  <a:schemeClr val="tx1"/>
                </a:solidFill>
                <a:latin typeface="Arial" charset="0"/>
                <a:ea typeface="ＭＳ Ｐゴシック" pitchFamily="96" charset="-128"/>
              </a:defRPr>
            </a:lvl4pPr>
            <a:lvl5pPr marL="2057400" indent="-228600">
              <a:defRPr sz="2400">
                <a:solidFill>
                  <a:schemeClr val="tx1"/>
                </a:solidFill>
                <a:latin typeface="Arial" charset="0"/>
                <a:ea typeface="ＭＳ Ｐゴシック" pitchFamily="9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9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9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9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96" charset="-128"/>
              </a:defRPr>
            </a:lvl9pPr>
          </a:lstStyle>
          <a:p>
            <a:endParaRPr lang="en-US" altLang="en-US" sz="2215" dirty="0"/>
          </a:p>
        </p:txBody>
      </p:sp>
      <p:sp>
        <p:nvSpPr>
          <p:cNvPr id="47" name="Text Box 44"/>
          <p:cNvSpPr txBox="1">
            <a:spLocks noChangeArrowheads="1"/>
          </p:cNvSpPr>
          <p:nvPr/>
        </p:nvSpPr>
        <p:spPr bwMode="auto">
          <a:xfrm>
            <a:off x="11908972" y="19714140"/>
            <a:ext cx="9425354" cy="625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4597400">
              <a:spcBef>
                <a:spcPct val="20000"/>
              </a:spcBef>
              <a:buChar char="•"/>
              <a:defRPr sz="16100">
                <a:solidFill>
                  <a:schemeClr val="tx1"/>
                </a:solidFill>
                <a:latin typeface="Arial" charset="0"/>
                <a:ea typeface="ＭＳ Ｐゴシック" pitchFamily="96" charset="-128"/>
              </a:defRPr>
            </a:lvl1pPr>
            <a:lvl2pPr marL="2298700" indent="-1436688" defTabSz="4597400">
              <a:spcBef>
                <a:spcPct val="20000"/>
              </a:spcBef>
              <a:buChar char="–"/>
              <a:defRPr sz="14100">
                <a:solidFill>
                  <a:schemeClr val="tx1"/>
                </a:solidFill>
                <a:latin typeface="Arial" charset="0"/>
                <a:ea typeface="ＭＳ Ｐゴシック" pitchFamily="96" charset="-128"/>
              </a:defRPr>
            </a:lvl2pPr>
            <a:lvl3pPr marL="4597400" indent="-1150938" defTabSz="4597400">
              <a:spcBef>
                <a:spcPct val="20000"/>
              </a:spcBef>
              <a:buChar char="•"/>
              <a:defRPr sz="12100">
                <a:solidFill>
                  <a:schemeClr val="tx1"/>
                </a:solidFill>
                <a:latin typeface="Arial" charset="0"/>
                <a:ea typeface="ＭＳ Ｐゴシック" pitchFamily="96" charset="-128"/>
              </a:defRPr>
            </a:lvl3pPr>
            <a:lvl4pPr marL="6897688" indent="-1149350" defTabSz="4597400">
              <a:spcBef>
                <a:spcPct val="20000"/>
              </a:spcBef>
              <a:buChar char="–"/>
              <a:defRPr sz="10100">
                <a:solidFill>
                  <a:schemeClr val="tx1"/>
                </a:solidFill>
                <a:latin typeface="Arial" charset="0"/>
                <a:ea typeface="ＭＳ Ｐゴシック" pitchFamily="96" charset="-128"/>
              </a:defRPr>
            </a:lvl4pPr>
            <a:lvl5pPr marL="9196388" indent="-1149350" defTabSz="4597400">
              <a:spcBef>
                <a:spcPct val="20000"/>
              </a:spcBef>
              <a:buChar char="»"/>
              <a:defRPr sz="10100">
                <a:solidFill>
                  <a:schemeClr val="tx1"/>
                </a:solidFill>
                <a:latin typeface="Arial" charset="0"/>
                <a:ea typeface="ＭＳ Ｐゴシック" pitchFamily="96" charset="-128"/>
              </a:defRPr>
            </a:lvl5pPr>
            <a:lvl6pPr marL="96535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6pPr>
            <a:lvl7pPr marL="101107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7pPr>
            <a:lvl8pPr marL="105679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8pPr>
            <a:lvl9pPr marL="110251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9pPr>
          </a:lstStyle>
          <a:p>
            <a:pPr algn="ctr">
              <a:spcBef>
                <a:spcPct val="50000"/>
              </a:spcBef>
              <a:buFontTx/>
              <a:buNone/>
            </a:pPr>
            <a:r>
              <a:rPr lang="en-US" altLang="en-US" sz="4062" b="1" dirty="0">
                <a:solidFill>
                  <a:schemeClr val="bg1"/>
                </a:solidFill>
                <a:latin typeface="Georgia" pitchFamily="18" charset="0"/>
              </a:rPr>
              <a:t>Section Heading</a:t>
            </a:r>
          </a:p>
        </p:txBody>
      </p:sp>
      <p:sp>
        <p:nvSpPr>
          <p:cNvPr id="48" name="Text Box 194"/>
          <p:cNvSpPr txBox="1">
            <a:spLocks noChangeArrowheads="1"/>
          </p:cNvSpPr>
          <p:nvPr/>
        </p:nvSpPr>
        <p:spPr bwMode="auto">
          <a:xfrm>
            <a:off x="12119988" y="20879610"/>
            <a:ext cx="8862646"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Arial" charset="0"/>
                <a:ea typeface="ＭＳ Ｐゴシック" pitchFamily="96" charset="-128"/>
              </a:defRPr>
            </a:lvl1pPr>
            <a:lvl2pPr marL="742950" indent="-285750">
              <a:defRPr sz="2400">
                <a:solidFill>
                  <a:schemeClr val="tx1"/>
                </a:solidFill>
                <a:latin typeface="Arial" charset="0"/>
                <a:ea typeface="ＭＳ Ｐゴシック" pitchFamily="96" charset="-128"/>
              </a:defRPr>
            </a:lvl2pPr>
            <a:lvl3pPr marL="1143000" indent="-228600">
              <a:defRPr sz="2400">
                <a:solidFill>
                  <a:schemeClr val="tx1"/>
                </a:solidFill>
                <a:latin typeface="Arial" charset="0"/>
                <a:ea typeface="ＭＳ Ｐゴシック" pitchFamily="96" charset="-128"/>
              </a:defRPr>
            </a:lvl3pPr>
            <a:lvl4pPr marL="1600200" indent="-228600">
              <a:defRPr sz="2400">
                <a:solidFill>
                  <a:schemeClr val="tx1"/>
                </a:solidFill>
                <a:latin typeface="Arial" charset="0"/>
                <a:ea typeface="ＭＳ Ｐゴシック" pitchFamily="96" charset="-128"/>
              </a:defRPr>
            </a:lvl4pPr>
            <a:lvl5pPr marL="2057400" indent="-228600">
              <a:defRPr sz="2400">
                <a:solidFill>
                  <a:schemeClr val="tx1"/>
                </a:solidFill>
                <a:latin typeface="Arial" charset="0"/>
                <a:ea typeface="ＭＳ Ｐゴシック" pitchFamily="9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9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9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9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96" charset="-128"/>
              </a:defRPr>
            </a:lvl9pPr>
          </a:lstStyle>
          <a:p>
            <a:pPr algn="just">
              <a:spcBef>
                <a:spcPts val="0"/>
              </a:spcBef>
              <a:defRPr/>
            </a:pPr>
            <a:r>
              <a:rPr lang="en-US" sz="3600" dirty="0">
                <a:latin typeface="Georgia" panose="02040502050405020303" pitchFamily="18" charset="0"/>
                <a:cs typeface="Times New Roman" panose="02020603050405020304" pitchFamily="18" charset="0"/>
              </a:rPr>
              <a:t>If you need help making your poster, contact us at </a:t>
            </a:r>
            <a:r>
              <a:rPr lang="en-US" sz="3600" dirty="0">
                <a:latin typeface="Georgia" panose="02040502050405020303" pitchFamily="18" charset="0"/>
                <a:cs typeface="Times New Roman" panose="02020603050405020304" pitchFamily="18" charset="0"/>
                <a:hlinkClick r:id="rId3"/>
              </a:rPr>
              <a:t>honors@semo.edu</a:t>
            </a:r>
            <a:r>
              <a:rPr lang="en-US" sz="3600" dirty="0">
                <a:latin typeface="Georgia" panose="02040502050405020303" pitchFamily="18" charset="0"/>
                <a:cs typeface="Times New Roman" panose="02020603050405020304" pitchFamily="18" charset="0"/>
              </a:rPr>
              <a:t>. </a:t>
            </a:r>
          </a:p>
          <a:p>
            <a:pPr algn="just">
              <a:spcBef>
                <a:spcPts val="0"/>
              </a:spcBef>
              <a:defRPr/>
            </a:pPr>
            <a:endParaRPr lang="en-US" sz="3600" dirty="0">
              <a:latin typeface="Georgia" panose="02040502050405020303" pitchFamily="18" charset="0"/>
              <a:cs typeface="Times New Roman" panose="02020603050405020304" pitchFamily="18" charset="0"/>
            </a:endParaRPr>
          </a:p>
          <a:p>
            <a:pPr algn="just">
              <a:spcBef>
                <a:spcPts val="0"/>
              </a:spcBef>
              <a:defRPr/>
            </a:pPr>
            <a:r>
              <a:rPr lang="en-US" sz="3600" dirty="0">
                <a:latin typeface="Georgia" panose="02040502050405020303" pitchFamily="18" charset="0"/>
                <a:cs typeface="Times New Roman" panose="02020603050405020304" pitchFamily="18" charset="0"/>
              </a:rPr>
              <a:t>After you have created your poster, contact us for advice on how and where to get it printed. We can help.</a:t>
            </a:r>
          </a:p>
          <a:p>
            <a:pPr algn="just">
              <a:spcBef>
                <a:spcPts val="0"/>
              </a:spcBef>
              <a:defRPr/>
            </a:pPr>
            <a:endParaRPr lang="en-US" sz="3600" dirty="0">
              <a:latin typeface="Georgia" panose="02040502050405020303" pitchFamily="18" charset="0"/>
              <a:cs typeface="Times New Roman" panose="02020603050405020304" pitchFamily="18" charset="0"/>
            </a:endParaRPr>
          </a:p>
          <a:p>
            <a:pPr algn="just">
              <a:spcBef>
                <a:spcPts val="0"/>
              </a:spcBef>
              <a:defRPr/>
            </a:pPr>
            <a:r>
              <a:rPr lang="en-US" sz="3600" dirty="0">
                <a:latin typeface="Georgia" panose="02040502050405020303" pitchFamily="18" charset="0"/>
                <a:cs typeface="Times New Roman" panose="02020603050405020304" pitchFamily="18" charset="0"/>
              </a:rPr>
              <a:t>Don’t wait until the last minute, because it takes time to design a poster well and it takes time to get your poster printed.</a:t>
            </a:r>
          </a:p>
        </p:txBody>
      </p:sp>
      <p:sp>
        <p:nvSpPr>
          <p:cNvPr id="49" name="Rectangle 35"/>
          <p:cNvSpPr>
            <a:spLocks noChangeAspect="1" noChangeArrowheads="1"/>
          </p:cNvSpPr>
          <p:nvPr/>
        </p:nvSpPr>
        <p:spPr bwMode="auto">
          <a:xfrm>
            <a:off x="33340432" y="6123424"/>
            <a:ext cx="9706708" cy="12549917"/>
          </a:xfrm>
          <a:prstGeom prst="rect">
            <a:avLst/>
          </a:prstGeom>
          <a:solidFill>
            <a:srgbClr val="DCDBFB"/>
          </a:solidFill>
          <a:ln w="28575">
            <a:solidFill>
              <a:srgbClr val="333333">
                <a:alpha val="94000"/>
              </a:srgbClr>
            </a:solidFill>
            <a:miter lim="800000"/>
            <a:headEnd/>
            <a:tailEnd/>
          </a:ln>
          <a:effectLst>
            <a:outerShdw blurRad="165100" dist="76200" dir="11579944" algn="ctr" rotWithShape="0">
              <a:srgbClr val="8E8E8E">
                <a:alpha val="88000"/>
              </a:srgbClr>
            </a:outerShdw>
          </a:effectLst>
        </p:spPr>
        <p:txBody>
          <a:bodyPr wrap="none" lIns="0" tIns="0" rIns="0" bIns="0" anchor="ctr"/>
          <a:lstStyle/>
          <a:p>
            <a:pPr>
              <a:defRPr/>
            </a:pPr>
            <a:endParaRPr lang="en-US" sz="2215" dirty="0"/>
          </a:p>
        </p:txBody>
      </p:sp>
      <p:sp>
        <p:nvSpPr>
          <p:cNvPr id="50" name="Rectangle 43"/>
          <p:cNvSpPr>
            <a:spLocks noChangeArrowheads="1"/>
          </p:cNvSpPr>
          <p:nvPr/>
        </p:nvSpPr>
        <p:spPr bwMode="auto">
          <a:xfrm>
            <a:off x="33340432" y="6123424"/>
            <a:ext cx="9706708" cy="1040423"/>
          </a:xfrm>
          <a:prstGeom prst="rect">
            <a:avLst/>
          </a:prstGeom>
          <a:gradFill rotWithShape="1">
            <a:gsLst>
              <a:gs pos="0">
                <a:srgbClr val="800000"/>
              </a:gs>
              <a:gs pos="100000">
                <a:srgbClr val="FF0000"/>
              </a:gs>
            </a:gsLst>
            <a:lin ang="5400000" scaled="1"/>
          </a:gradFill>
          <a:ln w="19050">
            <a:solidFill>
              <a:srgbClr val="333333"/>
            </a:solidFill>
            <a:miter lim="800000"/>
            <a:headEnd/>
            <a:tailEnd/>
          </a:ln>
        </p:spPr>
        <p:txBody>
          <a:bodyPr wrap="none" lIns="0" tIns="0" rIns="0" bIns="0" anchor="ctr"/>
          <a:lstStyle>
            <a:lvl1pPr>
              <a:defRPr sz="2400">
                <a:solidFill>
                  <a:schemeClr val="tx1"/>
                </a:solidFill>
                <a:latin typeface="Arial" charset="0"/>
                <a:ea typeface="ＭＳ Ｐゴシック" pitchFamily="96" charset="-128"/>
              </a:defRPr>
            </a:lvl1pPr>
            <a:lvl2pPr marL="742950" indent="-285750">
              <a:defRPr sz="2400">
                <a:solidFill>
                  <a:schemeClr val="tx1"/>
                </a:solidFill>
                <a:latin typeface="Arial" charset="0"/>
                <a:ea typeface="ＭＳ Ｐゴシック" pitchFamily="96" charset="-128"/>
              </a:defRPr>
            </a:lvl2pPr>
            <a:lvl3pPr marL="1143000" indent="-228600">
              <a:defRPr sz="2400">
                <a:solidFill>
                  <a:schemeClr val="tx1"/>
                </a:solidFill>
                <a:latin typeface="Arial" charset="0"/>
                <a:ea typeface="ＭＳ Ｐゴシック" pitchFamily="96" charset="-128"/>
              </a:defRPr>
            </a:lvl3pPr>
            <a:lvl4pPr marL="1600200" indent="-228600">
              <a:defRPr sz="2400">
                <a:solidFill>
                  <a:schemeClr val="tx1"/>
                </a:solidFill>
                <a:latin typeface="Arial" charset="0"/>
                <a:ea typeface="ＭＳ Ｐゴシック" pitchFamily="96" charset="-128"/>
              </a:defRPr>
            </a:lvl4pPr>
            <a:lvl5pPr marL="2057400" indent="-228600">
              <a:defRPr sz="2400">
                <a:solidFill>
                  <a:schemeClr val="tx1"/>
                </a:solidFill>
                <a:latin typeface="Arial" charset="0"/>
                <a:ea typeface="ＭＳ Ｐゴシック" pitchFamily="9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9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9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9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96" charset="-128"/>
              </a:defRPr>
            </a:lvl9pPr>
          </a:lstStyle>
          <a:p>
            <a:endParaRPr lang="en-US" altLang="en-US" sz="2215" dirty="0"/>
          </a:p>
        </p:txBody>
      </p:sp>
      <p:sp>
        <p:nvSpPr>
          <p:cNvPr id="51" name="Text Box 44"/>
          <p:cNvSpPr txBox="1">
            <a:spLocks noChangeArrowheads="1"/>
          </p:cNvSpPr>
          <p:nvPr/>
        </p:nvSpPr>
        <p:spPr bwMode="auto">
          <a:xfrm>
            <a:off x="33551447" y="6264101"/>
            <a:ext cx="9425354" cy="625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4597400">
              <a:spcBef>
                <a:spcPct val="20000"/>
              </a:spcBef>
              <a:buChar char="•"/>
              <a:defRPr sz="16100">
                <a:solidFill>
                  <a:schemeClr val="tx1"/>
                </a:solidFill>
                <a:latin typeface="Arial" charset="0"/>
                <a:ea typeface="ＭＳ Ｐゴシック" pitchFamily="96" charset="-128"/>
              </a:defRPr>
            </a:lvl1pPr>
            <a:lvl2pPr marL="2298700" indent="-1436688" defTabSz="4597400">
              <a:spcBef>
                <a:spcPct val="20000"/>
              </a:spcBef>
              <a:buChar char="–"/>
              <a:defRPr sz="14100">
                <a:solidFill>
                  <a:schemeClr val="tx1"/>
                </a:solidFill>
                <a:latin typeface="Arial" charset="0"/>
                <a:ea typeface="ＭＳ Ｐゴシック" pitchFamily="96" charset="-128"/>
              </a:defRPr>
            </a:lvl2pPr>
            <a:lvl3pPr marL="4597400" indent="-1150938" defTabSz="4597400">
              <a:spcBef>
                <a:spcPct val="20000"/>
              </a:spcBef>
              <a:buChar char="•"/>
              <a:defRPr sz="12100">
                <a:solidFill>
                  <a:schemeClr val="tx1"/>
                </a:solidFill>
                <a:latin typeface="Arial" charset="0"/>
                <a:ea typeface="ＭＳ Ｐゴシック" pitchFamily="96" charset="-128"/>
              </a:defRPr>
            </a:lvl3pPr>
            <a:lvl4pPr marL="6897688" indent="-1149350" defTabSz="4597400">
              <a:spcBef>
                <a:spcPct val="20000"/>
              </a:spcBef>
              <a:buChar char="–"/>
              <a:defRPr sz="10100">
                <a:solidFill>
                  <a:schemeClr val="tx1"/>
                </a:solidFill>
                <a:latin typeface="Arial" charset="0"/>
                <a:ea typeface="ＭＳ Ｐゴシック" pitchFamily="96" charset="-128"/>
              </a:defRPr>
            </a:lvl4pPr>
            <a:lvl5pPr marL="9196388" indent="-1149350" defTabSz="4597400">
              <a:spcBef>
                <a:spcPct val="20000"/>
              </a:spcBef>
              <a:buChar char="»"/>
              <a:defRPr sz="10100">
                <a:solidFill>
                  <a:schemeClr val="tx1"/>
                </a:solidFill>
                <a:latin typeface="Arial" charset="0"/>
                <a:ea typeface="ＭＳ Ｐゴシック" pitchFamily="96" charset="-128"/>
              </a:defRPr>
            </a:lvl5pPr>
            <a:lvl6pPr marL="96535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6pPr>
            <a:lvl7pPr marL="101107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7pPr>
            <a:lvl8pPr marL="105679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8pPr>
            <a:lvl9pPr marL="110251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9pPr>
          </a:lstStyle>
          <a:p>
            <a:pPr algn="ctr">
              <a:spcBef>
                <a:spcPct val="50000"/>
              </a:spcBef>
              <a:buFontTx/>
              <a:buNone/>
            </a:pPr>
            <a:r>
              <a:rPr lang="en-US" altLang="en-US" sz="4062" b="1" dirty="0">
                <a:solidFill>
                  <a:schemeClr val="bg1"/>
                </a:solidFill>
                <a:latin typeface="Georgia" pitchFamily="18" charset="0"/>
              </a:rPr>
              <a:t>Section Heading</a:t>
            </a:r>
          </a:p>
        </p:txBody>
      </p:sp>
      <p:sp>
        <p:nvSpPr>
          <p:cNvPr id="52" name="Text Box 194"/>
          <p:cNvSpPr txBox="1">
            <a:spLocks noChangeArrowheads="1"/>
          </p:cNvSpPr>
          <p:nvPr/>
        </p:nvSpPr>
        <p:spPr bwMode="auto">
          <a:xfrm>
            <a:off x="33762463" y="7429571"/>
            <a:ext cx="88626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Arial" charset="0"/>
                <a:ea typeface="ＭＳ Ｐゴシック" pitchFamily="96" charset="-128"/>
              </a:defRPr>
            </a:lvl1pPr>
            <a:lvl2pPr marL="742950" indent="-285750">
              <a:defRPr sz="2400">
                <a:solidFill>
                  <a:schemeClr val="tx1"/>
                </a:solidFill>
                <a:latin typeface="Arial" charset="0"/>
                <a:ea typeface="ＭＳ Ｐゴシック" pitchFamily="96" charset="-128"/>
              </a:defRPr>
            </a:lvl2pPr>
            <a:lvl3pPr marL="1143000" indent="-228600">
              <a:defRPr sz="2400">
                <a:solidFill>
                  <a:schemeClr val="tx1"/>
                </a:solidFill>
                <a:latin typeface="Arial" charset="0"/>
                <a:ea typeface="ＭＳ Ｐゴシック" pitchFamily="96" charset="-128"/>
              </a:defRPr>
            </a:lvl3pPr>
            <a:lvl4pPr marL="1600200" indent="-228600">
              <a:defRPr sz="2400">
                <a:solidFill>
                  <a:schemeClr val="tx1"/>
                </a:solidFill>
                <a:latin typeface="Arial" charset="0"/>
                <a:ea typeface="ＭＳ Ｐゴシック" pitchFamily="96" charset="-128"/>
              </a:defRPr>
            </a:lvl4pPr>
            <a:lvl5pPr marL="2057400" indent="-228600">
              <a:defRPr sz="2400">
                <a:solidFill>
                  <a:schemeClr val="tx1"/>
                </a:solidFill>
                <a:latin typeface="Arial" charset="0"/>
                <a:ea typeface="ＭＳ Ｐゴシック" pitchFamily="9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9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9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9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96" charset="-128"/>
              </a:defRPr>
            </a:lvl9pPr>
          </a:lstStyle>
          <a:p>
            <a:pPr algn="just">
              <a:spcBef>
                <a:spcPts val="0"/>
              </a:spcBef>
              <a:defRPr/>
            </a:pPr>
            <a:r>
              <a:rPr lang="en-US" sz="3600" dirty="0">
                <a:latin typeface="Georgia" panose="02040502050405020303" pitchFamily="18" charset="0"/>
                <a:cs typeface="Times New Roman" panose="02020603050405020304" pitchFamily="18" charset="0"/>
              </a:rPr>
              <a:t>Words</a:t>
            </a:r>
          </a:p>
        </p:txBody>
      </p:sp>
      <p:sp>
        <p:nvSpPr>
          <p:cNvPr id="53" name="Rectangle 35"/>
          <p:cNvSpPr>
            <a:spLocks noChangeAspect="1" noChangeArrowheads="1"/>
          </p:cNvSpPr>
          <p:nvPr/>
        </p:nvSpPr>
        <p:spPr bwMode="auto">
          <a:xfrm>
            <a:off x="33270093" y="19572443"/>
            <a:ext cx="9706708" cy="5699651"/>
          </a:xfrm>
          <a:prstGeom prst="rect">
            <a:avLst/>
          </a:prstGeom>
          <a:solidFill>
            <a:srgbClr val="DCDBFB"/>
          </a:solidFill>
          <a:ln w="28575">
            <a:solidFill>
              <a:srgbClr val="333333">
                <a:alpha val="94000"/>
              </a:srgbClr>
            </a:solidFill>
            <a:miter lim="800000"/>
            <a:headEnd/>
            <a:tailEnd/>
          </a:ln>
          <a:effectLst>
            <a:outerShdw blurRad="165100" dist="76200" dir="11579944" algn="ctr" rotWithShape="0">
              <a:srgbClr val="8E8E8E">
                <a:alpha val="88000"/>
              </a:srgbClr>
            </a:outerShdw>
          </a:effectLst>
        </p:spPr>
        <p:txBody>
          <a:bodyPr wrap="none" lIns="0" tIns="0" rIns="0" bIns="0" anchor="ctr"/>
          <a:lstStyle/>
          <a:p>
            <a:pPr>
              <a:defRPr/>
            </a:pPr>
            <a:endParaRPr lang="en-US" sz="2215" dirty="0"/>
          </a:p>
        </p:txBody>
      </p:sp>
      <p:sp>
        <p:nvSpPr>
          <p:cNvPr id="54" name="Rectangle 43"/>
          <p:cNvSpPr>
            <a:spLocks noChangeArrowheads="1"/>
          </p:cNvSpPr>
          <p:nvPr/>
        </p:nvSpPr>
        <p:spPr bwMode="auto">
          <a:xfrm>
            <a:off x="33270093" y="19572443"/>
            <a:ext cx="9706708" cy="1040423"/>
          </a:xfrm>
          <a:prstGeom prst="rect">
            <a:avLst/>
          </a:prstGeom>
          <a:gradFill rotWithShape="1">
            <a:gsLst>
              <a:gs pos="0">
                <a:srgbClr val="800000"/>
              </a:gs>
              <a:gs pos="100000">
                <a:srgbClr val="FF0000"/>
              </a:gs>
            </a:gsLst>
            <a:lin ang="5400000" scaled="1"/>
          </a:gradFill>
          <a:ln w="19050">
            <a:solidFill>
              <a:srgbClr val="333333"/>
            </a:solidFill>
            <a:miter lim="800000"/>
            <a:headEnd/>
            <a:tailEnd/>
          </a:ln>
        </p:spPr>
        <p:txBody>
          <a:bodyPr wrap="none" lIns="0" tIns="0" rIns="0" bIns="0" anchor="ctr"/>
          <a:lstStyle>
            <a:lvl1pPr>
              <a:defRPr sz="2400">
                <a:solidFill>
                  <a:schemeClr val="tx1"/>
                </a:solidFill>
                <a:latin typeface="Arial" charset="0"/>
                <a:ea typeface="ＭＳ Ｐゴシック" pitchFamily="96" charset="-128"/>
              </a:defRPr>
            </a:lvl1pPr>
            <a:lvl2pPr marL="742950" indent="-285750">
              <a:defRPr sz="2400">
                <a:solidFill>
                  <a:schemeClr val="tx1"/>
                </a:solidFill>
                <a:latin typeface="Arial" charset="0"/>
                <a:ea typeface="ＭＳ Ｐゴシック" pitchFamily="96" charset="-128"/>
              </a:defRPr>
            </a:lvl2pPr>
            <a:lvl3pPr marL="1143000" indent="-228600">
              <a:defRPr sz="2400">
                <a:solidFill>
                  <a:schemeClr val="tx1"/>
                </a:solidFill>
                <a:latin typeface="Arial" charset="0"/>
                <a:ea typeface="ＭＳ Ｐゴシック" pitchFamily="96" charset="-128"/>
              </a:defRPr>
            </a:lvl3pPr>
            <a:lvl4pPr marL="1600200" indent="-228600">
              <a:defRPr sz="2400">
                <a:solidFill>
                  <a:schemeClr val="tx1"/>
                </a:solidFill>
                <a:latin typeface="Arial" charset="0"/>
                <a:ea typeface="ＭＳ Ｐゴシック" pitchFamily="96" charset="-128"/>
              </a:defRPr>
            </a:lvl4pPr>
            <a:lvl5pPr marL="2057400" indent="-228600">
              <a:defRPr sz="2400">
                <a:solidFill>
                  <a:schemeClr val="tx1"/>
                </a:solidFill>
                <a:latin typeface="Arial" charset="0"/>
                <a:ea typeface="ＭＳ Ｐゴシック" pitchFamily="9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9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9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9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96" charset="-128"/>
              </a:defRPr>
            </a:lvl9pPr>
          </a:lstStyle>
          <a:p>
            <a:endParaRPr lang="en-US" altLang="en-US" sz="2215" dirty="0"/>
          </a:p>
        </p:txBody>
      </p:sp>
      <p:sp>
        <p:nvSpPr>
          <p:cNvPr id="55" name="Text Box 44"/>
          <p:cNvSpPr txBox="1">
            <a:spLocks noChangeArrowheads="1"/>
          </p:cNvSpPr>
          <p:nvPr/>
        </p:nvSpPr>
        <p:spPr bwMode="auto">
          <a:xfrm>
            <a:off x="33481108" y="19713120"/>
            <a:ext cx="9425354" cy="625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4597400">
              <a:spcBef>
                <a:spcPct val="20000"/>
              </a:spcBef>
              <a:buChar char="•"/>
              <a:defRPr sz="16100">
                <a:solidFill>
                  <a:schemeClr val="tx1"/>
                </a:solidFill>
                <a:latin typeface="Arial" charset="0"/>
                <a:ea typeface="ＭＳ Ｐゴシック" pitchFamily="96" charset="-128"/>
              </a:defRPr>
            </a:lvl1pPr>
            <a:lvl2pPr marL="2298700" indent="-1436688" defTabSz="4597400">
              <a:spcBef>
                <a:spcPct val="20000"/>
              </a:spcBef>
              <a:buChar char="–"/>
              <a:defRPr sz="14100">
                <a:solidFill>
                  <a:schemeClr val="tx1"/>
                </a:solidFill>
                <a:latin typeface="Arial" charset="0"/>
                <a:ea typeface="ＭＳ Ｐゴシック" pitchFamily="96" charset="-128"/>
              </a:defRPr>
            </a:lvl2pPr>
            <a:lvl3pPr marL="4597400" indent="-1150938" defTabSz="4597400">
              <a:spcBef>
                <a:spcPct val="20000"/>
              </a:spcBef>
              <a:buChar char="•"/>
              <a:defRPr sz="12100">
                <a:solidFill>
                  <a:schemeClr val="tx1"/>
                </a:solidFill>
                <a:latin typeface="Arial" charset="0"/>
                <a:ea typeface="ＭＳ Ｐゴシック" pitchFamily="96" charset="-128"/>
              </a:defRPr>
            </a:lvl3pPr>
            <a:lvl4pPr marL="6897688" indent="-1149350" defTabSz="4597400">
              <a:spcBef>
                <a:spcPct val="20000"/>
              </a:spcBef>
              <a:buChar char="–"/>
              <a:defRPr sz="10100">
                <a:solidFill>
                  <a:schemeClr val="tx1"/>
                </a:solidFill>
                <a:latin typeface="Arial" charset="0"/>
                <a:ea typeface="ＭＳ Ｐゴシック" pitchFamily="96" charset="-128"/>
              </a:defRPr>
            </a:lvl4pPr>
            <a:lvl5pPr marL="9196388" indent="-1149350" defTabSz="4597400">
              <a:spcBef>
                <a:spcPct val="20000"/>
              </a:spcBef>
              <a:buChar char="»"/>
              <a:defRPr sz="10100">
                <a:solidFill>
                  <a:schemeClr val="tx1"/>
                </a:solidFill>
                <a:latin typeface="Arial" charset="0"/>
                <a:ea typeface="ＭＳ Ｐゴシック" pitchFamily="96" charset="-128"/>
              </a:defRPr>
            </a:lvl5pPr>
            <a:lvl6pPr marL="96535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6pPr>
            <a:lvl7pPr marL="101107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7pPr>
            <a:lvl8pPr marL="105679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8pPr>
            <a:lvl9pPr marL="110251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9pPr>
          </a:lstStyle>
          <a:p>
            <a:pPr algn="ctr">
              <a:spcBef>
                <a:spcPct val="50000"/>
              </a:spcBef>
              <a:buFontTx/>
              <a:buNone/>
            </a:pPr>
            <a:r>
              <a:rPr lang="en-US" altLang="en-US" sz="4062" b="1" dirty="0">
                <a:solidFill>
                  <a:schemeClr val="bg1"/>
                </a:solidFill>
                <a:latin typeface="Georgia" pitchFamily="18" charset="0"/>
              </a:rPr>
              <a:t>Section Heading</a:t>
            </a:r>
          </a:p>
        </p:txBody>
      </p:sp>
      <p:sp>
        <p:nvSpPr>
          <p:cNvPr id="56" name="Text Box 194"/>
          <p:cNvSpPr txBox="1">
            <a:spLocks noChangeArrowheads="1"/>
          </p:cNvSpPr>
          <p:nvPr/>
        </p:nvSpPr>
        <p:spPr bwMode="auto">
          <a:xfrm>
            <a:off x="33692124" y="20878590"/>
            <a:ext cx="88626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Arial" charset="0"/>
                <a:ea typeface="ＭＳ Ｐゴシック" pitchFamily="96" charset="-128"/>
              </a:defRPr>
            </a:lvl1pPr>
            <a:lvl2pPr marL="742950" indent="-285750">
              <a:defRPr sz="2400">
                <a:solidFill>
                  <a:schemeClr val="tx1"/>
                </a:solidFill>
                <a:latin typeface="Arial" charset="0"/>
                <a:ea typeface="ＭＳ Ｐゴシック" pitchFamily="96" charset="-128"/>
              </a:defRPr>
            </a:lvl2pPr>
            <a:lvl3pPr marL="1143000" indent="-228600">
              <a:defRPr sz="2400">
                <a:solidFill>
                  <a:schemeClr val="tx1"/>
                </a:solidFill>
                <a:latin typeface="Arial" charset="0"/>
                <a:ea typeface="ＭＳ Ｐゴシック" pitchFamily="96" charset="-128"/>
              </a:defRPr>
            </a:lvl3pPr>
            <a:lvl4pPr marL="1600200" indent="-228600">
              <a:defRPr sz="2400">
                <a:solidFill>
                  <a:schemeClr val="tx1"/>
                </a:solidFill>
                <a:latin typeface="Arial" charset="0"/>
                <a:ea typeface="ＭＳ Ｐゴシック" pitchFamily="96" charset="-128"/>
              </a:defRPr>
            </a:lvl4pPr>
            <a:lvl5pPr marL="2057400" indent="-228600">
              <a:defRPr sz="2400">
                <a:solidFill>
                  <a:schemeClr val="tx1"/>
                </a:solidFill>
                <a:latin typeface="Arial" charset="0"/>
                <a:ea typeface="ＭＳ Ｐゴシック" pitchFamily="9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9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9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9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96" charset="-128"/>
              </a:defRPr>
            </a:lvl9pPr>
          </a:lstStyle>
          <a:p>
            <a:pPr algn="just">
              <a:spcBef>
                <a:spcPts val="0"/>
              </a:spcBef>
              <a:defRPr/>
            </a:pPr>
            <a:r>
              <a:rPr lang="en-US" sz="3600" dirty="0">
                <a:latin typeface="Georgia" panose="02040502050405020303" pitchFamily="18" charset="0"/>
                <a:cs typeface="Times New Roman" panose="02020603050405020304" pitchFamily="18" charset="0"/>
              </a:rPr>
              <a:t>Words</a:t>
            </a:r>
          </a:p>
        </p:txBody>
      </p:sp>
      <p:sp>
        <p:nvSpPr>
          <p:cNvPr id="57" name="Rectangle 35"/>
          <p:cNvSpPr>
            <a:spLocks noChangeAspect="1" noChangeArrowheads="1"/>
          </p:cNvSpPr>
          <p:nvPr/>
        </p:nvSpPr>
        <p:spPr bwMode="auto">
          <a:xfrm>
            <a:off x="33199754" y="26208846"/>
            <a:ext cx="9706708" cy="5968918"/>
          </a:xfrm>
          <a:prstGeom prst="rect">
            <a:avLst/>
          </a:prstGeom>
          <a:solidFill>
            <a:srgbClr val="DCDBFB"/>
          </a:solidFill>
          <a:ln w="28575">
            <a:solidFill>
              <a:srgbClr val="333333">
                <a:alpha val="94000"/>
              </a:srgbClr>
            </a:solidFill>
            <a:miter lim="800000"/>
            <a:headEnd/>
            <a:tailEnd/>
          </a:ln>
          <a:effectLst>
            <a:outerShdw blurRad="165100" dist="76200" dir="11579944" algn="ctr" rotWithShape="0">
              <a:srgbClr val="8E8E8E">
                <a:alpha val="88000"/>
              </a:srgbClr>
            </a:outerShdw>
          </a:effectLst>
        </p:spPr>
        <p:txBody>
          <a:bodyPr wrap="none" lIns="0" tIns="0" rIns="0" bIns="0" anchor="ctr"/>
          <a:lstStyle/>
          <a:p>
            <a:pPr>
              <a:defRPr/>
            </a:pPr>
            <a:endParaRPr lang="en-US" sz="2215" dirty="0"/>
          </a:p>
        </p:txBody>
      </p:sp>
      <p:sp>
        <p:nvSpPr>
          <p:cNvPr id="58" name="Rectangle 43"/>
          <p:cNvSpPr>
            <a:spLocks noChangeArrowheads="1"/>
          </p:cNvSpPr>
          <p:nvPr/>
        </p:nvSpPr>
        <p:spPr bwMode="auto">
          <a:xfrm>
            <a:off x="33199754" y="26208845"/>
            <a:ext cx="9706708" cy="1040423"/>
          </a:xfrm>
          <a:prstGeom prst="rect">
            <a:avLst/>
          </a:prstGeom>
          <a:gradFill rotWithShape="1">
            <a:gsLst>
              <a:gs pos="0">
                <a:srgbClr val="800000"/>
              </a:gs>
              <a:gs pos="100000">
                <a:srgbClr val="FF0000"/>
              </a:gs>
            </a:gsLst>
            <a:lin ang="5400000" scaled="1"/>
          </a:gradFill>
          <a:ln w="19050">
            <a:solidFill>
              <a:srgbClr val="333333"/>
            </a:solidFill>
            <a:miter lim="800000"/>
            <a:headEnd/>
            <a:tailEnd/>
          </a:ln>
        </p:spPr>
        <p:txBody>
          <a:bodyPr wrap="none" lIns="0" tIns="0" rIns="0" bIns="0" anchor="ctr"/>
          <a:lstStyle>
            <a:lvl1pPr>
              <a:defRPr sz="2400">
                <a:solidFill>
                  <a:schemeClr val="tx1"/>
                </a:solidFill>
                <a:latin typeface="Arial" charset="0"/>
                <a:ea typeface="ＭＳ Ｐゴシック" pitchFamily="96" charset="-128"/>
              </a:defRPr>
            </a:lvl1pPr>
            <a:lvl2pPr marL="742950" indent="-285750">
              <a:defRPr sz="2400">
                <a:solidFill>
                  <a:schemeClr val="tx1"/>
                </a:solidFill>
                <a:latin typeface="Arial" charset="0"/>
                <a:ea typeface="ＭＳ Ｐゴシック" pitchFamily="96" charset="-128"/>
              </a:defRPr>
            </a:lvl2pPr>
            <a:lvl3pPr marL="1143000" indent="-228600">
              <a:defRPr sz="2400">
                <a:solidFill>
                  <a:schemeClr val="tx1"/>
                </a:solidFill>
                <a:latin typeface="Arial" charset="0"/>
                <a:ea typeface="ＭＳ Ｐゴシック" pitchFamily="96" charset="-128"/>
              </a:defRPr>
            </a:lvl3pPr>
            <a:lvl4pPr marL="1600200" indent="-228600">
              <a:defRPr sz="2400">
                <a:solidFill>
                  <a:schemeClr val="tx1"/>
                </a:solidFill>
                <a:latin typeface="Arial" charset="0"/>
                <a:ea typeface="ＭＳ Ｐゴシック" pitchFamily="96" charset="-128"/>
              </a:defRPr>
            </a:lvl4pPr>
            <a:lvl5pPr marL="2057400" indent="-228600">
              <a:defRPr sz="2400">
                <a:solidFill>
                  <a:schemeClr val="tx1"/>
                </a:solidFill>
                <a:latin typeface="Arial" charset="0"/>
                <a:ea typeface="ＭＳ Ｐゴシック" pitchFamily="9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9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9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9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96" charset="-128"/>
              </a:defRPr>
            </a:lvl9pPr>
          </a:lstStyle>
          <a:p>
            <a:endParaRPr lang="en-US" altLang="en-US" sz="2215" dirty="0"/>
          </a:p>
        </p:txBody>
      </p:sp>
      <p:sp>
        <p:nvSpPr>
          <p:cNvPr id="59" name="Text Box 44"/>
          <p:cNvSpPr txBox="1">
            <a:spLocks noChangeArrowheads="1"/>
          </p:cNvSpPr>
          <p:nvPr/>
        </p:nvSpPr>
        <p:spPr bwMode="auto">
          <a:xfrm>
            <a:off x="33410769" y="26349522"/>
            <a:ext cx="9425354" cy="625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4597400">
              <a:spcBef>
                <a:spcPct val="20000"/>
              </a:spcBef>
              <a:buChar char="•"/>
              <a:defRPr sz="16100">
                <a:solidFill>
                  <a:schemeClr val="tx1"/>
                </a:solidFill>
                <a:latin typeface="Arial" charset="0"/>
                <a:ea typeface="ＭＳ Ｐゴシック" pitchFamily="96" charset="-128"/>
              </a:defRPr>
            </a:lvl1pPr>
            <a:lvl2pPr marL="2298700" indent="-1436688" defTabSz="4597400">
              <a:spcBef>
                <a:spcPct val="20000"/>
              </a:spcBef>
              <a:buChar char="–"/>
              <a:defRPr sz="14100">
                <a:solidFill>
                  <a:schemeClr val="tx1"/>
                </a:solidFill>
                <a:latin typeface="Arial" charset="0"/>
                <a:ea typeface="ＭＳ Ｐゴシック" pitchFamily="96" charset="-128"/>
              </a:defRPr>
            </a:lvl2pPr>
            <a:lvl3pPr marL="4597400" indent="-1150938" defTabSz="4597400">
              <a:spcBef>
                <a:spcPct val="20000"/>
              </a:spcBef>
              <a:buChar char="•"/>
              <a:defRPr sz="12100">
                <a:solidFill>
                  <a:schemeClr val="tx1"/>
                </a:solidFill>
                <a:latin typeface="Arial" charset="0"/>
                <a:ea typeface="ＭＳ Ｐゴシック" pitchFamily="96" charset="-128"/>
              </a:defRPr>
            </a:lvl3pPr>
            <a:lvl4pPr marL="6897688" indent="-1149350" defTabSz="4597400">
              <a:spcBef>
                <a:spcPct val="20000"/>
              </a:spcBef>
              <a:buChar char="–"/>
              <a:defRPr sz="10100">
                <a:solidFill>
                  <a:schemeClr val="tx1"/>
                </a:solidFill>
                <a:latin typeface="Arial" charset="0"/>
                <a:ea typeface="ＭＳ Ｐゴシック" pitchFamily="96" charset="-128"/>
              </a:defRPr>
            </a:lvl4pPr>
            <a:lvl5pPr marL="9196388" indent="-1149350" defTabSz="4597400">
              <a:spcBef>
                <a:spcPct val="20000"/>
              </a:spcBef>
              <a:buChar char="»"/>
              <a:defRPr sz="10100">
                <a:solidFill>
                  <a:schemeClr val="tx1"/>
                </a:solidFill>
                <a:latin typeface="Arial" charset="0"/>
                <a:ea typeface="ＭＳ Ｐゴシック" pitchFamily="96" charset="-128"/>
              </a:defRPr>
            </a:lvl5pPr>
            <a:lvl6pPr marL="96535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6pPr>
            <a:lvl7pPr marL="101107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7pPr>
            <a:lvl8pPr marL="105679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8pPr>
            <a:lvl9pPr marL="11025188" indent="-1149350" defTabSz="4597400" eaLnBrk="0" fontAlgn="base" hangingPunct="0">
              <a:spcBef>
                <a:spcPct val="20000"/>
              </a:spcBef>
              <a:spcAft>
                <a:spcPct val="0"/>
              </a:spcAft>
              <a:buChar char="»"/>
              <a:defRPr sz="10100">
                <a:solidFill>
                  <a:schemeClr val="tx1"/>
                </a:solidFill>
                <a:latin typeface="Arial" charset="0"/>
                <a:ea typeface="ＭＳ Ｐゴシック" pitchFamily="96" charset="-128"/>
              </a:defRPr>
            </a:lvl9pPr>
          </a:lstStyle>
          <a:p>
            <a:pPr algn="ctr">
              <a:spcBef>
                <a:spcPct val="50000"/>
              </a:spcBef>
              <a:buFontTx/>
              <a:buNone/>
            </a:pPr>
            <a:r>
              <a:rPr lang="en-US" altLang="en-US" sz="4062" b="1" dirty="0">
                <a:solidFill>
                  <a:schemeClr val="bg1"/>
                </a:solidFill>
                <a:latin typeface="Georgia" pitchFamily="18" charset="0"/>
              </a:rPr>
              <a:t>Section Heading</a:t>
            </a:r>
          </a:p>
        </p:txBody>
      </p:sp>
      <p:sp>
        <p:nvSpPr>
          <p:cNvPr id="60" name="Text Box 194"/>
          <p:cNvSpPr txBox="1">
            <a:spLocks noChangeArrowheads="1"/>
          </p:cNvSpPr>
          <p:nvPr/>
        </p:nvSpPr>
        <p:spPr bwMode="auto">
          <a:xfrm>
            <a:off x="33621785" y="27514992"/>
            <a:ext cx="88626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Arial" charset="0"/>
                <a:ea typeface="ＭＳ Ｐゴシック" pitchFamily="96" charset="-128"/>
              </a:defRPr>
            </a:lvl1pPr>
            <a:lvl2pPr marL="742950" indent="-285750">
              <a:defRPr sz="2400">
                <a:solidFill>
                  <a:schemeClr val="tx1"/>
                </a:solidFill>
                <a:latin typeface="Arial" charset="0"/>
                <a:ea typeface="ＭＳ Ｐゴシック" pitchFamily="96" charset="-128"/>
              </a:defRPr>
            </a:lvl2pPr>
            <a:lvl3pPr marL="1143000" indent="-228600">
              <a:defRPr sz="2400">
                <a:solidFill>
                  <a:schemeClr val="tx1"/>
                </a:solidFill>
                <a:latin typeface="Arial" charset="0"/>
                <a:ea typeface="ＭＳ Ｐゴシック" pitchFamily="96" charset="-128"/>
              </a:defRPr>
            </a:lvl3pPr>
            <a:lvl4pPr marL="1600200" indent="-228600">
              <a:defRPr sz="2400">
                <a:solidFill>
                  <a:schemeClr val="tx1"/>
                </a:solidFill>
                <a:latin typeface="Arial" charset="0"/>
                <a:ea typeface="ＭＳ Ｐゴシック" pitchFamily="96" charset="-128"/>
              </a:defRPr>
            </a:lvl4pPr>
            <a:lvl5pPr marL="2057400" indent="-228600">
              <a:defRPr sz="2400">
                <a:solidFill>
                  <a:schemeClr val="tx1"/>
                </a:solidFill>
                <a:latin typeface="Arial" charset="0"/>
                <a:ea typeface="ＭＳ Ｐゴシック" pitchFamily="9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9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9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9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96" charset="-128"/>
              </a:defRPr>
            </a:lvl9pPr>
          </a:lstStyle>
          <a:p>
            <a:pPr algn="just">
              <a:spcBef>
                <a:spcPts val="0"/>
              </a:spcBef>
              <a:defRPr/>
            </a:pPr>
            <a:r>
              <a:rPr lang="en-US" sz="3600" dirty="0">
                <a:latin typeface="Georgia" panose="02040502050405020303" pitchFamily="18" charset="0"/>
                <a:cs typeface="Times New Roman" panose="02020603050405020304" pitchFamily="18" charset="0"/>
              </a:rPr>
              <a:t>Words</a:t>
            </a:r>
          </a:p>
        </p:txBody>
      </p:sp>
    </p:spTree>
    <p:extLst>
      <p:ext uri="{BB962C8B-B14F-4D97-AF65-F5344CB8AC3E}">
        <p14:creationId xmlns:p14="http://schemas.microsoft.com/office/powerpoint/2010/main" val="38716446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TotalTime>
  <Words>389</Words>
  <Application>Microsoft Office PowerPoint</Application>
  <PresentationFormat>Custom</PresentationFormat>
  <Paragraphs>48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Southeast Missouri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McGill, Jim</dc:creator>
  <cp:lastModifiedBy>McGill, Jim</cp:lastModifiedBy>
  <cp:revision>13</cp:revision>
  <dcterms:created xsi:type="dcterms:W3CDTF">2019-04-02T22:13:39Z</dcterms:created>
  <dcterms:modified xsi:type="dcterms:W3CDTF">2021-06-10T19:40:55Z</dcterms:modified>
</cp:coreProperties>
</file>